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559675" cy="106918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5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481054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0834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566976" y="1749795"/>
            <a:ext cx="6425724" cy="3722335"/>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960"/>
              <a:buFont typeface="Calibri"/>
              <a:buNone/>
              <a:defRPr sz="49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944960" y="5615678"/>
            <a:ext cx="5669756" cy="2581379"/>
          </a:xfrm>
          <a:prstGeom prst="rect">
            <a:avLst/>
          </a:prstGeom>
          <a:noFill/>
          <a:ln>
            <a:noFill/>
          </a:ln>
        </p:spPr>
        <p:txBody>
          <a:bodyPr spcFirstLastPara="1" wrap="square" lIns="91425" tIns="45700" rIns="91425" bIns="45700" anchor="t" anchorCtr="0">
            <a:noAutofit/>
          </a:bodyPr>
          <a:lstStyle>
            <a:lvl1pPr lvl="0" algn="ctr">
              <a:lnSpc>
                <a:spcPct val="90000"/>
              </a:lnSpc>
              <a:spcBef>
                <a:spcPts val="827"/>
              </a:spcBef>
              <a:spcAft>
                <a:spcPts val="0"/>
              </a:spcAft>
              <a:buClr>
                <a:schemeClr val="dk1"/>
              </a:buClr>
              <a:buSzPts val="1984"/>
              <a:buNone/>
              <a:defRPr sz="1984"/>
            </a:lvl1pPr>
            <a:lvl2pPr lvl="1" algn="ctr">
              <a:lnSpc>
                <a:spcPct val="90000"/>
              </a:lnSpc>
              <a:spcBef>
                <a:spcPts val="413"/>
              </a:spcBef>
              <a:spcAft>
                <a:spcPts val="0"/>
              </a:spcAft>
              <a:buClr>
                <a:schemeClr val="dk1"/>
              </a:buClr>
              <a:buSzPts val="1653"/>
              <a:buNone/>
              <a:defRPr sz="1653"/>
            </a:lvl2pPr>
            <a:lvl3pPr lvl="2" algn="ctr">
              <a:lnSpc>
                <a:spcPct val="90000"/>
              </a:lnSpc>
              <a:spcBef>
                <a:spcPts val="413"/>
              </a:spcBef>
              <a:spcAft>
                <a:spcPts val="0"/>
              </a:spcAft>
              <a:buClr>
                <a:schemeClr val="dk1"/>
              </a:buClr>
              <a:buSzPts val="1488"/>
              <a:buNone/>
              <a:defRPr sz="1488"/>
            </a:lvl3pPr>
            <a:lvl4pPr lvl="3" algn="ctr">
              <a:lnSpc>
                <a:spcPct val="90000"/>
              </a:lnSpc>
              <a:spcBef>
                <a:spcPts val="413"/>
              </a:spcBef>
              <a:spcAft>
                <a:spcPts val="0"/>
              </a:spcAft>
              <a:buClr>
                <a:schemeClr val="dk1"/>
              </a:buClr>
              <a:buSzPts val="1323"/>
              <a:buNone/>
              <a:defRPr sz="1323"/>
            </a:lvl4pPr>
            <a:lvl5pPr lvl="4" algn="ctr">
              <a:lnSpc>
                <a:spcPct val="90000"/>
              </a:lnSpc>
              <a:spcBef>
                <a:spcPts val="413"/>
              </a:spcBef>
              <a:spcAft>
                <a:spcPts val="0"/>
              </a:spcAft>
              <a:buClr>
                <a:schemeClr val="dk1"/>
              </a:buClr>
              <a:buSzPts val="1323"/>
              <a:buNone/>
              <a:defRPr sz="1323"/>
            </a:lvl5pPr>
            <a:lvl6pPr lvl="5" algn="ctr">
              <a:lnSpc>
                <a:spcPct val="90000"/>
              </a:lnSpc>
              <a:spcBef>
                <a:spcPts val="413"/>
              </a:spcBef>
              <a:spcAft>
                <a:spcPts val="0"/>
              </a:spcAft>
              <a:buClr>
                <a:schemeClr val="dk1"/>
              </a:buClr>
              <a:buSzPts val="1323"/>
              <a:buNone/>
              <a:defRPr sz="1323"/>
            </a:lvl6pPr>
            <a:lvl7pPr lvl="6" algn="ctr">
              <a:lnSpc>
                <a:spcPct val="90000"/>
              </a:lnSpc>
              <a:spcBef>
                <a:spcPts val="413"/>
              </a:spcBef>
              <a:spcAft>
                <a:spcPts val="0"/>
              </a:spcAft>
              <a:buClr>
                <a:schemeClr val="dk1"/>
              </a:buClr>
              <a:buSzPts val="1323"/>
              <a:buNone/>
              <a:defRPr sz="1323"/>
            </a:lvl7pPr>
            <a:lvl8pPr lvl="7" algn="ctr">
              <a:lnSpc>
                <a:spcPct val="90000"/>
              </a:lnSpc>
              <a:spcBef>
                <a:spcPts val="413"/>
              </a:spcBef>
              <a:spcAft>
                <a:spcPts val="0"/>
              </a:spcAft>
              <a:buClr>
                <a:schemeClr val="dk1"/>
              </a:buClr>
              <a:buSzPts val="1323"/>
              <a:buNone/>
              <a:defRPr sz="1323"/>
            </a:lvl8pPr>
            <a:lvl9pPr lvl="8" algn="ctr">
              <a:lnSpc>
                <a:spcPct val="90000"/>
              </a:lnSpc>
              <a:spcBef>
                <a:spcPts val="413"/>
              </a:spcBef>
              <a:spcAft>
                <a:spcPts val="0"/>
              </a:spcAft>
              <a:buClr>
                <a:schemeClr val="dk1"/>
              </a:buClr>
              <a:buSzPts val="1323"/>
              <a:buNone/>
              <a:defRPr sz="1323"/>
            </a:lvl9pPr>
          </a:lstStyle>
          <a:p>
            <a:endParaRPr/>
          </a:p>
        </p:txBody>
      </p:sp>
      <p:sp>
        <p:nvSpPr>
          <p:cNvPr id="14" name="Google Shape;14;p2"/>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519728" y="569242"/>
            <a:ext cx="6520220" cy="206659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87909" y="2978019"/>
            <a:ext cx="6783857" cy="652022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7"/>
              </a:spcBef>
              <a:spcAft>
                <a:spcPts val="0"/>
              </a:spcAft>
              <a:buClr>
                <a:schemeClr val="dk1"/>
              </a:buClr>
              <a:buSzPts val="1800"/>
              <a:buChar char="•"/>
              <a:defRPr/>
            </a:lvl1pPr>
            <a:lvl2pPr marL="914400" lvl="1" indent="-342900" algn="l">
              <a:lnSpc>
                <a:spcPct val="90000"/>
              </a:lnSpc>
              <a:spcBef>
                <a:spcPts val="413"/>
              </a:spcBef>
              <a:spcAft>
                <a:spcPts val="0"/>
              </a:spcAft>
              <a:buClr>
                <a:schemeClr val="dk1"/>
              </a:buClr>
              <a:buSzPts val="1800"/>
              <a:buChar char="•"/>
              <a:defRPr/>
            </a:lvl2pPr>
            <a:lvl3pPr marL="1371600" lvl="2" indent="-342900" algn="l">
              <a:lnSpc>
                <a:spcPct val="90000"/>
              </a:lnSpc>
              <a:spcBef>
                <a:spcPts val="413"/>
              </a:spcBef>
              <a:spcAft>
                <a:spcPts val="0"/>
              </a:spcAft>
              <a:buClr>
                <a:schemeClr val="dk1"/>
              </a:buClr>
              <a:buSzPts val="1800"/>
              <a:buChar char="•"/>
              <a:defRPr/>
            </a:lvl3pPr>
            <a:lvl4pPr marL="1828800" lvl="3" indent="-342900" algn="l">
              <a:lnSpc>
                <a:spcPct val="90000"/>
              </a:lnSpc>
              <a:spcBef>
                <a:spcPts val="413"/>
              </a:spcBef>
              <a:spcAft>
                <a:spcPts val="0"/>
              </a:spcAft>
              <a:buClr>
                <a:schemeClr val="dk1"/>
              </a:buClr>
              <a:buSzPts val="1800"/>
              <a:buChar char="•"/>
              <a:defRPr/>
            </a:lvl4pPr>
            <a:lvl5pPr marL="2286000" lvl="4" indent="-342900" algn="l">
              <a:lnSpc>
                <a:spcPct val="90000"/>
              </a:lnSpc>
              <a:spcBef>
                <a:spcPts val="413"/>
              </a:spcBef>
              <a:spcAft>
                <a:spcPts val="0"/>
              </a:spcAft>
              <a:buClr>
                <a:schemeClr val="dk1"/>
              </a:buClr>
              <a:buSzPts val="1800"/>
              <a:buChar char="•"/>
              <a:defRPr/>
            </a:lvl5pPr>
            <a:lvl6pPr marL="2743200" lvl="5" indent="-342900" algn="l">
              <a:lnSpc>
                <a:spcPct val="90000"/>
              </a:lnSpc>
              <a:spcBef>
                <a:spcPts val="413"/>
              </a:spcBef>
              <a:spcAft>
                <a:spcPts val="0"/>
              </a:spcAft>
              <a:buClr>
                <a:schemeClr val="dk1"/>
              </a:buClr>
              <a:buSzPts val="1800"/>
              <a:buChar char="•"/>
              <a:defRPr/>
            </a:lvl6pPr>
            <a:lvl7pPr marL="3200400" lvl="6" indent="-342900" algn="l">
              <a:lnSpc>
                <a:spcPct val="90000"/>
              </a:lnSpc>
              <a:spcBef>
                <a:spcPts val="413"/>
              </a:spcBef>
              <a:spcAft>
                <a:spcPts val="0"/>
              </a:spcAft>
              <a:buClr>
                <a:schemeClr val="dk1"/>
              </a:buClr>
              <a:buSzPts val="1800"/>
              <a:buChar char="•"/>
              <a:defRPr/>
            </a:lvl7pPr>
            <a:lvl8pPr marL="3657600" lvl="7" indent="-342900" algn="l">
              <a:lnSpc>
                <a:spcPct val="90000"/>
              </a:lnSpc>
              <a:spcBef>
                <a:spcPts val="413"/>
              </a:spcBef>
              <a:spcAft>
                <a:spcPts val="0"/>
              </a:spcAft>
              <a:buClr>
                <a:schemeClr val="dk1"/>
              </a:buClr>
              <a:buSzPts val="1800"/>
              <a:buChar char="•"/>
              <a:defRPr/>
            </a:lvl8pPr>
            <a:lvl9pPr marL="4114800" lvl="8" indent="-342900" algn="l">
              <a:lnSpc>
                <a:spcPct val="90000"/>
              </a:lnSpc>
              <a:spcBef>
                <a:spcPts val="413"/>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1694512" y="4284621"/>
            <a:ext cx="9060817" cy="163005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612846" y="2701814"/>
            <a:ext cx="9060817" cy="479566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7"/>
              </a:spcBef>
              <a:spcAft>
                <a:spcPts val="0"/>
              </a:spcAft>
              <a:buClr>
                <a:schemeClr val="dk1"/>
              </a:buClr>
              <a:buSzPts val="1800"/>
              <a:buChar char="•"/>
              <a:defRPr/>
            </a:lvl1pPr>
            <a:lvl2pPr marL="914400" lvl="1" indent="-342900" algn="l">
              <a:lnSpc>
                <a:spcPct val="90000"/>
              </a:lnSpc>
              <a:spcBef>
                <a:spcPts val="413"/>
              </a:spcBef>
              <a:spcAft>
                <a:spcPts val="0"/>
              </a:spcAft>
              <a:buClr>
                <a:schemeClr val="dk1"/>
              </a:buClr>
              <a:buSzPts val="1800"/>
              <a:buChar char="•"/>
              <a:defRPr/>
            </a:lvl2pPr>
            <a:lvl3pPr marL="1371600" lvl="2" indent="-342900" algn="l">
              <a:lnSpc>
                <a:spcPct val="90000"/>
              </a:lnSpc>
              <a:spcBef>
                <a:spcPts val="413"/>
              </a:spcBef>
              <a:spcAft>
                <a:spcPts val="0"/>
              </a:spcAft>
              <a:buClr>
                <a:schemeClr val="dk1"/>
              </a:buClr>
              <a:buSzPts val="1800"/>
              <a:buChar char="•"/>
              <a:defRPr/>
            </a:lvl3pPr>
            <a:lvl4pPr marL="1828800" lvl="3" indent="-342900" algn="l">
              <a:lnSpc>
                <a:spcPct val="90000"/>
              </a:lnSpc>
              <a:spcBef>
                <a:spcPts val="413"/>
              </a:spcBef>
              <a:spcAft>
                <a:spcPts val="0"/>
              </a:spcAft>
              <a:buClr>
                <a:schemeClr val="dk1"/>
              </a:buClr>
              <a:buSzPts val="1800"/>
              <a:buChar char="•"/>
              <a:defRPr/>
            </a:lvl4pPr>
            <a:lvl5pPr marL="2286000" lvl="4" indent="-342900" algn="l">
              <a:lnSpc>
                <a:spcPct val="90000"/>
              </a:lnSpc>
              <a:spcBef>
                <a:spcPts val="413"/>
              </a:spcBef>
              <a:spcAft>
                <a:spcPts val="0"/>
              </a:spcAft>
              <a:buClr>
                <a:schemeClr val="dk1"/>
              </a:buClr>
              <a:buSzPts val="1800"/>
              <a:buChar char="•"/>
              <a:defRPr/>
            </a:lvl5pPr>
            <a:lvl6pPr marL="2743200" lvl="5" indent="-342900" algn="l">
              <a:lnSpc>
                <a:spcPct val="90000"/>
              </a:lnSpc>
              <a:spcBef>
                <a:spcPts val="413"/>
              </a:spcBef>
              <a:spcAft>
                <a:spcPts val="0"/>
              </a:spcAft>
              <a:buClr>
                <a:schemeClr val="dk1"/>
              </a:buClr>
              <a:buSzPts val="1800"/>
              <a:buChar char="•"/>
              <a:defRPr/>
            </a:lvl6pPr>
            <a:lvl7pPr marL="3200400" lvl="6" indent="-342900" algn="l">
              <a:lnSpc>
                <a:spcPct val="90000"/>
              </a:lnSpc>
              <a:spcBef>
                <a:spcPts val="413"/>
              </a:spcBef>
              <a:spcAft>
                <a:spcPts val="0"/>
              </a:spcAft>
              <a:buClr>
                <a:schemeClr val="dk1"/>
              </a:buClr>
              <a:buSzPts val="1800"/>
              <a:buChar char="•"/>
              <a:defRPr/>
            </a:lvl7pPr>
            <a:lvl8pPr marL="3657600" lvl="7" indent="-342900" algn="l">
              <a:lnSpc>
                <a:spcPct val="90000"/>
              </a:lnSpc>
              <a:spcBef>
                <a:spcPts val="413"/>
              </a:spcBef>
              <a:spcAft>
                <a:spcPts val="0"/>
              </a:spcAft>
              <a:buClr>
                <a:schemeClr val="dk1"/>
              </a:buClr>
              <a:buSzPts val="1800"/>
              <a:buChar char="•"/>
              <a:defRPr/>
            </a:lvl8pPr>
            <a:lvl9pPr marL="4114800" lvl="8" indent="-342900" algn="l">
              <a:lnSpc>
                <a:spcPct val="90000"/>
              </a:lnSpc>
              <a:spcBef>
                <a:spcPts val="413"/>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519728" y="569242"/>
            <a:ext cx="6520220" cy="206659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519728" y="2846200"/>
            <a:ext cx="6520220" cy="678385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7"/>
              </a:spcBef>
              <a:spcAft>
                <a:spcPts val="0"/>
              </a:spcAft>
              <a:buClr>
                <a:schemeClr val="dk1"/>
              </a:buClr>
              <a:buSzPts val="1800"/>
              <a:buChar char="•"/>
              <a:defRPr/>
            </a:lvl1pPr>
            <a:lvl2pPr marL="914400" lvl="1" indent="-342900" algn="l">
              <a:lnSpc>
                <a:spcPct val="90000"/>
              </a:lnSpc>
              <a:spcBef>
                <a:spcPts val="413"/>
              </a:spcBef>
              <a:spcAft>
                <a:spcPts val="0"/>
              </a:spcAft>
              <a:buClr>
                <a:schemeClr val="dk1"/>
              </a:buClr>
              <a:buSzPts val="1800"/>
              <a:buChar char="•"/>
              <a:defRPr/>
            </a:lvl2pPr>
            <a:lvl3pPr marL="1371600" lvl="2" indent="-342900" algn="l">
              <a:lnSpc>
                <a:spcPct val="90000"/>
              </a:lnSpc>
              <a:spcBef>
                <a:spcPts val="413"/>
              </a:spcBef>
              <a:spcAft>
                <a:spcPts val="0"/>
              </a:spcAft>
              <a:buClr>
                <a:schemeClr val="dk1"/>
              </a:buClr>
              <a:buSzPts val="1800"/>
              <a:buChar char="•"/>
              <a:defRPr/>
            </a:lvl3pPr>
            <a:lvl4pPr marL="1828800" lvl="3" indent="-342900" algn="l">
              <a:lnSpc>
                <a:spcPct val="90000"/>
              </a:lnSpc>
              <a:spcBef>
                <a:spcPts val="413"/>
              </a:spcBef>
              <a:spcAft>
                <a:spcPts val="0"/>
              </a:spcAft>
              <a:buClr>
                <a:schemeClr val="dk1"/>
              </a:buClr>
              <a:buSzPts val="1800"/>
              <a:buChar char="•"/>
              <a:defRPr/>
            </a:lvl4pPr>
            <a:lvl5pPr marL="2286000" lvl="4" indent="-342900" algn="l">
              <a:lnSpc>
                <a:spcPct val="90000"/>
              </a:lnSpc>
              <a:spcBef>
                <a:spcPts val="413"/>
              </a:spcBef>
              <a:spcAft>
                <a:spcPts val="0"/>
              </a:spcAft>
              <a:buClr>
                <a:schemeClr val="dk1"/>
              </a:buClr>
              <a:buSzPts val="1800"/>
              <a:buChar char="•"/>
              <a:defRPr/>
            </a:lvl5pPr>
            <a:lvl6pPr marL="2743200" lvl="5" indent="-342900" algn="l">
              <a:lnSpc>
                <a:spcPct val="90000"/>
              </a:lnSpc>
              <a:spcBef>
                <a:spcPts val="413"/>
              </a:spcBef>
              <a:spcAft>
                <a:spcPts val="0"/>
              </a:spcAft>
              <a:buClr>
                <a:schemeClr val="dk1"/>
              </a:buClr>
              <a:buSzPts val="1800"/>
              <a:buChar char="•"/>
              <a:defRPr/>
            </a:lvl6pPr>
            <a:lvl7pPr marL="3200400" lvl="6" indent="-342900" algn="l">
              <a:lnSpc>
                <a:spcPct val="90000"/>
              </a:lnSpc>
              <a:spcBef>
                <a:spcPts val="413"/>
              </a:spcBef>
              <a:spcAft>
                <a:spcPts val="0"/>
              </a:spcAft>
              <a:buClr>
                <a:schemeClr val="dk1"/>
              </a:buClr>
              <a:buSzPts val="1800"/>
              <a:buChar char="•"/>
              <a:defRPr/>
            </a:lvl7pPr>
            <a:lvl8pPr marL="3657600" lvl="7" indent="-342900" algn="l">
              <a:lnSpc>
                <a:spcPct val="90000"/>
              </a:lnSpc>
              <a:spcBef>
                <a:spcPts val="413"/>
              </a:spcBef>
              <a:spcAft>
                <a:spcPts val="0"/>
              </a:spcAft>
              <a:buClr>
                <a:schemeClr val="dk1"/>
              </a:buClr>
              <a:buSzPts val="1800"/>
              <a:buChar char="•"/>
              <a:defRPr/>
            </a:lvl8pPr>
            <a:lvl9pPr marL="4114800" lvl="8" indent="-342900" algn="l">
              <a:lnSpc>
                <a:spcPct val="90000"/>
              </a:lnSpc>
              <a:spcBef>
                <a:spcPts val="413"/>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515791" y="2665532"/>
            <a:ext cx="6520220" cy="444749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960"/>
              <a:buFont typeface="Calibri"/>
              <a:buNone/>
              <a:defRPr sz="49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515791" y="7155103"/>
            <a:ext cx="6520220" cy="2338833"/>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827"/>
              </a:spcBef>
              <a:spcAft>
                <a:spcPts val="0"/>
              </a:spcAft>
              <a:buClr>
                <a:schemeClr val="dk1"/>
              </a:buClr>
              <a:buSzPts val="1984"/>
              <a:buNone/>
              <a:defRPr sz="1984">
                <a:solidFill>
                  <a:schemeClr val="dk1"/>
                </a:solidFill>
              </a:defRPr>
            </a:lvl1pPr>
            <a:lvl2pPr marL="914400" lvl="1" indent="-228600" algn="l">
              <a:lnSpc>
                <a:spcPct val="90000"/>
              </a:lnSpc>
              <a:spcBef>
                <a:spcPts val="413"/>
              </a:spcBef>
              <a:spcAft>
                <a:spcPts val="0"/>
              </a:spcAft>
              <a:buClr>
                <a:srgbClr val="888888"/>
              </a:buClr>
              <a:buSzPts val="1653"/>
              <a:buNone/>
              <a:defRPr sz="1653">
                <a:solidFill>
                  <a:srgbClr val="888888"/>
                </a:solidFill>
              </a:defRPr>
            </a:lvl2pPr>
            <a:lvl3pPr marL="1371600" lvl="2" indent="-228600" algn="l">
              <a:lnSpc>
                <a:spcPct val="90000"/>
              </a:lnSpc>
              <a:spcBef>
                <a:spcPts val="413"/>
              </a:spcBef>
              <a:spcAft>
                <a:spcPts val="0"/>
              </a:spcAft>
              <a:buClr>
                <a:srgbClr val="888888"/>
              </a:buClr>
              <a:buSzPts val="1488"/>
              <a:buNone/>
              <a:defRPr sz="1488">
                <a:solidFill>
                  <a:srgbClr val="888888"/>
                </a:solidFill>
              </a:defRPr>
            </a:lvl3pPr>
            <a:lvl4pPr marL="1828800" lvl="3" indent="-228600" algn="l">
              <a:lnSpc>
                <a:spcPct val="90000"/>
              </a:lnSpc>
              <a:spcBef>
                <a:spcPts val="413"/>
              </a:spcBef>
              <a:spcAft>
                <a:spcPts val="0"/>
              </a:spcAft>
              <a:buClr>
                <a:srgbClr val="888888"/>
              </a:buClr>
              <a:buSzPts val="1323"/>
              <a:buNone/>
              <a:defRPr sz="1323">
                <a:solidFill>
                  <a:srgbClr val="888888"/>
                </a:solidFill>
              </a:defRPr>
            </a:lvl4pPr>
            <a:lvl5pPr marL="2286000" lvl="4" indent="-228600" algn="l">
              <a:lnSpc>
                <a:spcPct val="90000"/>
              </a:lnSpc>
              <a:spcBef>
                <a:spcPts val="413"/>
              </a:spcBef>
              <a:spcAft>
                <a:spcPts val="0"/>
              </a:spcAft>
              <a:buClr>
                <a:srgbClr val="888888"/>
              </a:buClr>
              <a:buSzPts val="1323"/>
              <a:buNone/>
              <a:defRPr sz="1323">
                <a:solidFill>
                  <a:srgbClr val="888888"/>
                </a:solidFill>
              </a:defRPr>
            </a:lvl5pPr>
            <a:lvl6pPr marL="2743200" lvl="5" indent="-228600" algn="l">
              <a:lnSpc>
                <a:spcPct val="90000"/>
              </a:lnSpc>
              <a:spcBef>
                <a:spcPts val="413"/>
              </a:spcBef>
              <a:spcAft>
                <a:spcPts val="0"/>
              </a:spcAft>
              <a:buClr>
                <a:srgbClr val="888888"/>
              </a:buClr>
              <a:buSzPts val="1323"/>
              <a:buNone/>
              <a:defRPr sz="1323">
                <a:solidFill>
                  <a:srgbClr val="888888"/>
                </a:solidFill>
              </a:defRPr>
            </a:lvl6pPr>
            <a:lvl7pPr marL="3200400" lvl="6" indent="-228600" algn="l">
              <a:lnSpc>
                <a:spcPct val="90000"/>
              </a:lnSpc>
              <a:spcBef>
                <a:spcPts val="413"/>
              </a:spcBef>
              <a:spcAft>
                <a:spcPts val="0"/>
              </a:spcAft>
              <a:buClr>
                <a:srgbClr val="888888"/>
              </a:buClr>
              <a:buSzPts val="1323"/>
              <a:buNone/>
              <a:defRPr sz="1323">
                <a:solidFill>
                  <a:srgbClr val="888888"/>
                </a:solidFill>
              </a:defRPr>
            </a:lvl7pPr>
            <a:lvl8pPr marL="3657600" lvl="7" indent="-228600" algn="l">
              <a:lnSpc>
                <a:spcPct val="90000"/>
              </a:lnSpc>
              <a:spcBef>
                <a:spcPts val="413"/>
              </a:spcBef>
              <a:spcAft>
                <a:spcPts val="0"/>
              </a:spcAft>
              <a:buClr>
                <a:srgbClr val="888888"/>
              </a:buClr>
              <a:buSzPts val="1323"/>
              <a:buNone/>
              <a:defRPr sz="1323">
                <a:solidFill>
                  <a:srgbClr val="888888"/>
                </a:solidFill>
              </a:defRPr>
            </a:lvl8pPr>
            <a:lvl9pPr marL="4114800" lvl="8" indent="-228600" algn="l">
              <a:lnSpc>
                <a:spcPct val="90000"/>
              </a:lnSpc>
              <a:spcBef>
                <a:spcPts val="413"/>
              </a:spcBef>
              <a:spcAft>
                <a:spcPts val="0"/>
              </a:spcAft>
              <a:buClr>
                <a:srgbClr val="888888"/>
              </a:buClr>
              <a:buSzPts val="1323"/>
              <a:buNone/>
              <a:defRPr sz="1323">
                <a:solidFill>
                  <a:srgbClr val="888888"/>
                </a:solidFill>
              </a:defRPr>
            </a:lvl9pPr>
          </a:lstStyle>
          <a:p>
            <a:endParaRPr/>
          </a:p>
        </p:txBody>
      </p:sp>
      <p:sp>
        <p:nvSpPr>
          <p:cNvPr id="26" name="Google Shape;26;p4"/>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519728" y="569242"/>
            <a:ext cx="6520220" cy="206659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519728" y="2846200"/>
            <a:ext cx="3212862" cy="678385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7"/>
              </a:spcBef>
              <a:spcAft>
                <a:spcPts val="0"/>
              </a:spcAft>
              <a:buClr>
                <a:schemeClr val="dk1"/>
              </a:buClr>
              <a:buSzPts val="1800"/>
              <a:buChar char="•"/>
              <a:defRPr/>
            </a:lvl1pPr>
            <a:lvl2pPr marL="914400" lvl="1" indent="-342900" algn="l">
              <a:lnSpc>
                <a:spcPct val="90000"/>
              </a:lnSpc>
              <a:spcBef>
                <a:spcPts val="413"/>
              </a:spcBef>
              <a:spcAft>
                <a:spcPts val="0"/>
              </a:spcAft>
              <a:buClr>
                <a:schemeClr val="dk1"/>
              </a:buClr>
              <a:buSzPts val="1800"/>
              <a:buChar char="•"/>
              <a:defRPr/>
            </a:lvl2pPr>
            <a:lvl3pPr marL="1371600" lvl="2" indent="-342900" algn="l">
              <a:lnSpc>
                <a:spcPct val="90000"/>
              </a:lnSpc>
              <a:spcBef>
                <a:spcPts val="413"/>
              </a:spcBef>
              <a:spcAft>
                <a:spcPts val="0"/>
              </a:spcAft>
              <a:buClr>
                <a:schemeClr val="dk1"/>
              </a:buClr>
              <a:buSzPts val="1800"/>
              <a:buChar char="•"/>
              <a:defRPr/>
            </a:lvl3pPr>
            <a:lvl4pPr marL="1828800" lvl="3" indent="-342900" algn="l">
              <a:lnSpc>
                <a:spcPct val="90000"/>
              </a:lnSpc>
              <a:spcBef>
                <a:spcPts val="413"/>
              </a:spcBef>
              <a:spcAft>
                <a:spcPts val="0"/>
              </a:spcAft>
              <a:buClr>
                <a:schemeClr val="dk1"/>
              </a:buClr>
              <a:buSzPts val="1800"/>
              <a:buChar char="•"/>
              <a:defRPr/>
            </a:lvl4pPr>
            <a:lvl5pPr marL="2286000" lvl="4" indent="-342900" algn="l">
              <a:lnSpc>
                <a:spcPct val="90000"/>
              </a:lnSpc>
              <a:spcBef>
                <a:spcPts val="413"/>
              </a:spcBef>
              <a:spcAft>
                <a:spcPts val="0"/>
              </a:spcAft>
              <a:buClr>
                <a:schemeClr val="dk1"/>
              </a:buClr>
              <a:buSzPts val="1800"/>
              <a:buChar char="•"/>
              <a:defRPr/>
            </a:lvl5pPr>
            <a:lvl6pPr marL="2743200" lvl="5" indent="-342900" algn="l">
              <a:lnSpc>
                <a:spcPct val="90000"/>
              </a:lnSpc>
              <a:spcBef>
                <a:spcPts val="413"/>
              </a:spcBef>
              <a:spcAft>
                <a:spcPts val="0"/>
              </a:spcAft>
              <a:buClr>
                <a:schemeClr val="dk1"/>
              </a:buClr>
              <a:buSzPts val="1800"/>
              <a:buChar char="•"/>
              <a:defRPr/>
            </a:lvl6pPr>
            <a:lvl7pPr marL="3200400" lvl="6" indent="-342900" algn="l">
              <a:lnSpc>
                <a:spcPct val="90000"/>
              </a:lnSpc>
              <a:spcBef>
                <a:spcPts val="413"/>
              </a:spcBef>
              <a:spcAft>
                <a:spcPts val="0"/>
              </a:spcAft>
              <a:buClr>
                <a:schemeClr val="dk1"/>
              </a:buClr>
              <a:buSzPts val="1800"/>
              <a:buChar char="•"/>
              <a:defRPr/>
            </a:lvl7pPr>
            <a:lvl8pPr marL="3657600" lvl="7" indent="-342900" algn="l">
              <a:lnSpc>
                <a:spcPct val="90000"/>
              </a:lnSpc>
              <a:spcBef>
                <a:spcPts val="413"/>
              </a:spcBef>
              <a:spcAft>
                <a:spcPts val="0"/>
              </a:spcAft>
              <a:buClr>
                <a:schemeClr val="dk1"/>
              </a:buClr>
              <a:buSzPts val="1800"/>
              <a:buChar char="•"/>
              <a:defRPr/>
            </a:lvl8pPr>
            <a:lvl9pPr marL="4114800" lvl="8" indent="-342900" algn="l">
              <a:lnSpc>
                <a:spcPct val="90000"/>
              </a:lnSpc>
              <a:spcBef>
                <a:spcPts val="413"/>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3827085" y="2846200"/>
            <a:ext cx="3212862" cy="678385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7"/>
              </a:spcBef>
              <a:spcAft>
                <a:spcPts val="0"/>
              </a:spcAft>
              <a:buClr>
                <a:schemeClr val="dk1"/>
              </a:buClr>
              <a:buSzPts val="1800"/>
              <a:buChar char="•"/>
              <a:defRPr/>
            </a:lvl1pPr>
            <a:lvl2pPr marL="914400" lvl="1" indent="-342900" algn="l">
              <a:lnSpc>
                <a:spcPct val="90000"/>
              </a:lnSpc>
              <a:spcBef>
                <a:spcPts val="413"/>
              </a:spcBef>
              <a:spcAft>
                <a:spcPts val="0"/>
              </a:spcAft>
              <a:buClr>
                <a:schemeClr val="dk1"/>
              </a:buClr>
              <a:buSzPts val="1800"/>
              <a:buChar char="•"/>
              <a:defRPr/>
            </a:lvl2pPr>
            <a:lvl3pPr marL="1371600" lvl="2" indent="-342900" algn="l">
              <a:lnSpc>
                <a:spcPct val="90000"/>
              </a:lnSpc>
              <a:spcBef>
                <a:spcPts val="413"/>
              </a:spcBef>
              <a:spcAft>
                <a:spcPts val="0"/>
              </a:spcAft>
              <a:buClr>
                <a:schemeClr val="dk1"/>
              </a:buClr>
              <a:buSzPts val="1800"/>
              <a:buChar char="•"/>
              <a:defRPr/>
            </a:lvl3pPr>
            <a:lvl4pPr marL="1828800" lvl="3" indent="-342900" algn="l">
              <a:lnSpc>
                <a:spcPct val="90000"/>
              </a:lnSpc>
              <a:spcBef>
                <a:spcPts val="413"/>
              </a:spcBef>
              <a:spcAft>
                <a:spcPts val="0"/>
              </a:spcAft>
              <a:buClr>
                <a:schemeClr val="dk1"/>
              </a:buClr>
              <a:buSzPts val="1800"/>
              <a:buChar char="•"/>
              <a:defRPr/>
            </a:lvl4pPr>
            <a:lvl5pPr marL="2286000" lvl="4" indent="-342900" algn="l">
              <a:lnSpc>
                <a:spcPct val="90000"/>
              </a:lnSpc>
              <a:spcBef>
                <a:spcPts val="413"/>
              </a:spcBef>
              <a:spcAft>
                <a:spcPts val="0"/>
              </a:spcAft>
              <a:buClr>
                <a:schemeClr val="dk1"/>
              </a:buClr>
              <a:buSzPts val="1800"/>
              <a:buChar char="•"/>
              <a:defRPr/>
            </a:lvl5pPr>
            <a:lvl6pPr marL="2743200" lvl="5" indent="-342900" algn="l">
              <a:lnSpc>
                <a:spcPct val="90000"/>
              </a:lnSpc>
              <a:spcBef>
                <a:spcPts val="413"/>
              </a:spcBef>
              <a:spcAft>
                <a:spcPts val="0"/>
              </a:spcAft>
              <a:buClr>
                <a:schemeClr val="dk1"/>
              </a:buClr>
              <a:buSzPts val="1800"/>
              <a:buChar char="•"/>
              <a:defRPr/>
            </a:lvl6pPr>
            <a:lvl7pPr marL="3200400" lvl="6" indent="-342900" algn="l">
              <a:lnSpc>
                <a:spcPct val="90000"/>
              </a:lnSpc>
              <a:spcBef>
                <a:spcPts val="413"/>
              </a:spcBef>
              <a:spcAft>
                <a:spcPts val="0"/>
              </a:spcAft>
              <a:buClr>
                <a:schemeClr val="dk1"/>
              </a:buClr>
              <a:buSzPts val="1800"/>
              <a:buChar char="•"/>
              <a:defRPr/>
            </a:lvl7pPr>
            <a:lvl8pPr marL="3657600" lvl="7" indent="-342900" algn="l">
              <a:lnSpc>
                <a:spcPct val="90000"/>
              </a:lnSpc>
              <a:spcBef>
                <a:spcPts val="413"/>
              </a:spcBef>
              <a:spcAft>
                <a:spcPts val="0"/>
              </a:spcAft>
              <a:buClr>
                <a:schemeClr val="dk1"/>
              </a:buClr>
              <a:buSzPts val="1800"/>
              <a:buChar char="•"/>
              <a:defRPr/>
            </a:lvl8pPr>
            <a:lvl9pPr marL="4114800" lvl="8" indent="-342900" algn="l">
              <a:lnSpc>
                <a:spcPct val="90000"/>
              </a:lnSpc>
              <a:spcBef>
                <a:spcPts val="413"/>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520712" y="569242"/>
            <a:ext cx="6520220" cy="206659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520713" y="2620980"/>
            <a:ext cx="3198096" cy="128450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827"/>
              </a:spcBef>
              <a:spcAft>
                <a:spcPts val="0"/>
              </a:spcAft>
              <a:buClr>
                <a:schemeClr val="dk1"/>
              </a:buClr>
              <a:buSzPts val="1984"/>
              <a:buNone/>
              <a:defRPr sz="1984" b="1"/>
            </a:lvl1pPr>
            <a:lvl2pPr marL="914400" lvl="1" indent="-228600" algn="l">
              <a:lnSpc>
                <a:spcPct val="90000"/>
              </a:lnSpc>
              <a:spcBef>
                <a:spcPts val="413"/>
              </a:spcBef>
              <a:spcAft>
                <a:spcPts val="0"/>
              </a:spcAft>
              <a:buClr>
                <a:schemeClr val="dk1"/>
              </a:buClr>
              <a:buSzPts val="1653"/>
              <a:buNone/>
              <a:defRPr sz="1653" b="1"/>
            </a:lvl2pPr>
            <a:lvl3pPr marL="1371600" lvl="2" indent="-228600" algn="l">
              <a:lnSpc>
                <a:spcPct val="90000"/>
              </a:lnSpc>
              <a:spcBef>
                <a:spcPts val="413"/>
              </a:spcBef>
              <a:spcAft>
                <a:spcPts val="0"/>
              </a:spcAft>
              <a:buClr>
                <a:schemeClr val="dk1"/>
              </a:buClr>
              <a:buSzPts val="1488"/>
              <a:buNone/>
              <a:defRPr sz="1488" b="1"/>
            </a:lvl3pPr>
            <a:lvl4pPr marL="1828800" lvl="3" indent="-228600" algn="l">
              <a:lnSpc>
                <a:spcPct val="90000"/>
              </a:lnSpc>
              <a:spcBef>
                <a:spcPts val="413"/>
              </a:spcBef>
              <a:spcAft>
                <a:spcPts val="0"/>
              </a:spcAft>
              <a:buClr>
                <a:schemeClr val="dk1"/>
              </a:buClr>
              <a:buSzPts val="1323"/>
              <a:buNone/>
              <a:defRPr sz="1323" b="1"/>
            </a:lvl4pPr>
            <a:lvl5pPr marL="2286000" lvl="4" indent="-228600" algn="l">
              <a:lnSpc>
                <a:spcPct val="90000"/>
              </a:lnSpc>
              <a:spcBef>
                <a:spcPts val="413"/>
              </a:spcBef>
              <a:spcAft>
                <a:spcPts val="0"/>
              </a:spcAft>
              <a:buClr>
                <a:schemeClr val="dk1"/>
              </a:buClr>
              <a:buSzPts val="1323"/>
              <a:buNone/>
              <a:defRPr sz="1323" b="1"/>
            </a:lvl5pPr>
            <a:lvl6pPr marL="2743200" lvl="5" indent="-228600" algn="l">
              <a:lnSpc>
                <a:spcPct val="90000"/>
              </a:lnSpc>
              <a:spcBef>
                <a:spcPts val="413"/>
              </a:spcBef>
              <a:spcAft>
                <a:spcPts val="0"/>
              </a:spcAft>
              <a:buClr>
                <a:schemeClr val="dk1"/>
              </a:buClr>
              <a:buSzPts val="1323"/>
              <a:buNone/>
              <a:defRPr sz="1323" b="1"/>
            </a:lvl6pPr>
            <a:lvl7pPr marL="3200400" lvl="6" indent="-228600" algn="l">
              <a:lnSpc>
                <a:spcPct val="90000"/>
              </a:lnSpc>
              <a:spcBef>
                <a:spcPts val="413"/>
              </a:spcBef>
              <a:spcAft>
                <a:spcPts val="0"/>
              </a:spcAft>
              <a:buClr>
                <a:schemeClr val="dk1"/>
              </a:buClr>
              <a:buSzPts val="1323"/>
              <a:buNone/>
              <a:defRPr sz="1323" b="1"/>
            </a:lvl7pPr>
            <a:lvl8pPr marL="3657600" lvl="7" indent="-228600" algn="l">
              <a:lnSpc>
                <a:spcPct val="90000"/>
              </a:lnSpc>
              <a:spcBef>
                <a:spcPts val="413"/>
              </a:spcBef>
              <a:spcAft>
                <a:spcPts val="0"/>
              </a:spcAft>
              <a:buClr>
                <a:schemeClr val="dk1"/>
              </a:buClr>
              <a:buSzPts val="1323"/>
              <a:buNone/>
              <a:defRPr sz="1323" b="1"/>
            </a:lvl8pPr>
            <a:lvl9pPr marL="4114800" lvl="8" indent="-228600" algn="l">
              <a:lnSpc>
                <a:spcPct val="90000"/>
              </a:lnSpc>
              <a:spcBef>
                <a:spcPts val="413"/>
              </a:spcBef>
              <a:spcAft>
                <a:spcPts val="0"/>
              </a:spcAft>
              <a:buClr>
                <a:schemeClr val="dk1"/>
              </a:buClr>
              <a:buSzPts val="1323"/>
              <a:buNone/>
              <a:defRPr sz="1323" b="1"/>
            </a:lvl9pPr>
          </a:lstStyle>
          <a:p>
            <a:endParaRPr/>
          </a:p>
        </p:txBody>
      </p:sp>
      <p:sp>
        <p:nvSpPr>
          <p:cNvPr id="39" name="Google Shape;39;p6"/>
          <p:cNvSpPr txBox="1">
            <a:spLocks noGrp="1"/>
          </p:cNvSpPr>
          <p:nvPr>
            <p:ph type="body" idx="2"/>
          </p:nvPr>
        </p:nvSpPr>
        <p:spPr>
          <a:xfrm>
            <a:off x="520713" y="3905482"/>
            <a:ext cx="3198096" cy="574437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7"/>
              </a:spcBef>
              <a:spcAft>
                <a:spcPts val="0"/>
              </a:spcAft>
              <a:buClr>
                <a:schemeClr val="dk1"/>
              </a:buClr>
              <a:buSzPts val="1800"/>
              <a:buChar char="•"/>
              <a:defRPr/>
            </a:lvl1pPr>
            <a:lvl2pPr marL="914400" lvl="1" indent="-342900" algn="l">
              <a:lnSpc>
                <a:spcPct val="90000"/>
              </a:lnSpc>
              <a:spcBef>
                <a:spcPts val="413"/>
              </a:spcBef>
              <a:spcAft>
                <a:spcPts val="0"/>
              </a:spcAft>
              <a:buClr>
                <a:schemeClr val="dk1"/>
              </a:buClr>
              <a:buSzPts val="1800"/>
              <a:buChar char="•"/>
              <a:defRPr/>
            </a:lvl2pPr>
            <a:lvl3pPr marL="1371600" lvl="2" indent="-342900" algn="l">
              <a:lnSpc>
                <a:spcPct val="90000"/>
              </a:lnSpc>
              <a:spcBef>
                <a:spcPts val="413"/>
              </a:spcBef>
              <a:spcAft>
                <a:spcPts val="0"/>
              </a:spcAft>
              <a:buClr>
                <a:schemeClr val="dk1"/>
              </a:buClr>
              <a:buSzPts val="1800"/>
              <a:buChar char="•"/>
              <a:defRPr/>
            </a:lvl3pPr>
            <a:lvl4pPr marL="1828800" lvl="3" indent="-342900" algn="l">
              <a:lnSpc>
                <a:spcPct val="90000"/>
              </a:lnSpc>
              <a:spcBef>
                <a:spcPts val="413"/>
              </a:spcBef>
              <a:spcAft>
                <a:spcPts val="0"/>
              </a:spcAft>
              <a:buClr>
                <a:schemeClr val="dk1"/>
              </a:buClr>
              <a:buSzPts val="1800"/>
              <a:buChar char="•"/>
              <a:defRPr/>
            </a:lvl4pPr>
            <a:lvl5pPr marL="2286000" lvl="4" indent="-342900" algn="l">
              <a:lnSpc>
                <a:spcPct val="90000"/>
              </a:lnSpc>
              <a:spcBef>
                <a:spcPts val="413"/>
              </a:spcBef>
              <a:spcAft>
                <a:spcPts val="0"/>
              </a:spcAft>
              <a:buClr>
                <a:schemeClr val="dk1"/>
              </a:buClr>
              <a:buSzPts val="1800"/>
              <a:buChar char="•"/>
              <a:defRPr/>
            </a:lvl5pPr>
            <a:lvl6pPr marL="2743200" lvl="5" indent="-342900" algn="l">
              <a:lnSpc>
                <a:spcPct val="90000"/>
              </a:lnSpc>
              <a:spcBef>
                <a:spcPts val="413"/>
              </a:spcBef>
              <a:spcAft>
                <a:spcPts val="0"/>
              </a:spcAft>
              <a:buClr>
                <a:schemeClr val="dk1"/>
              </a:buClr>
              <a:buSzPts val="1800"/>
              <a:buChar char="•"/>
              <a:defRPr/>
            </a:lvl6pPr>
            <a:lvl7pPr marL="3200400" lvl="6" indent="-342900" algn="l">
              <a:lnSpc>
                <a:spcPct val="90000"/>
              </a:lnSpc>
              <a:spcBef>
                <a:spcPts val="413"/>
              </a:spcBef>
              <a:spcAft>
                <a:spcPts val="0"/>
              </a:spcAft>
              <a:buClr>
                <a:schemeClr val="dk1"/>
              </a:buClr>
              <a:buSzPts val="1800"/>
              <a:buChar char="•"/>
              <a:defRPr/>
            </a:lvl7pPr>
            <a:lvl8pPr marL="3657600" lvl="7" indent="-342900" algn="l">
              <a:lnSpc>
                <a:spcPct val="90000"/>
              </a:lnSpc>
              <a:spcBef>
                <a:spcPts val="413"/>
              </a:spcBef>
              <a:spcAft>
                <a:spcPts val="0"/>
              </a:spcAft>
              <a:buClr>
                <a:schemeClr val="dk1"/>
              </a:buClr>
              <a:buSzPts val="1800"/>
              <a:buChar char="•"/>
              <a:defRPr/>
            </a:lvl8pPr>
            <a:lvl9pPr marL="4114800" lvl="8" indent="-342900" algn="l">
              <a:lnSpc>
                <a:spcPct val="90000"/>
              </a:lnSpc>
              <a:spcBef>
                <a:spcPts val="413"/>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3827086" y="2620980"/>
            <a:ext cx="3213847" cy="128450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827"/>
              </a:spcBef>
              <a:spcAft>
                <a:spcPts val="0"/>
              </a:spcAft>
              <a:buClr>
                <a:schemeClr val="dk1"/>
              </a:buClr>
              <a:buSzPts val="1984"/>
              <a:buNone/>
              <a:defRPr sz="1984" b="1"/>
            </a:lvl1pPr>
            <a:lvl2pPr marL="914400" lvl="1" indent="-228600" algn="l">
              <a:lnSpc>
                <a:spcPct val="90000"/>
              </a:lnSpc>
              <a:spcBef>
                <a:spcPts val="413"/>
              </a:spcBef>
              <a:spcAft>
                <a:spcPts val="0"/>
              </a:spcAft>
              <a:buClr>
                <a:schemeClr val="dk1"/>
              </a:buClr>
              <a:buSzPts val="1653"/>
              <a:buNone/>
              <a:defRPr sz="1653" b="1"/>
            </a:lvl2pPr>
            <a:lvl3pPr marL="1371600" lvl="2" indent="-228600" algn="l">
              <a:lnSpc>
                <a:spcPct val="90000"/>
              </a:lnSpc>
              <a:spcBef>
                <a:spcPts val="413"/>
              </a:spcBef>
              <a:spcAft>
                <a:spcPts val="0"/>
              </a:spcAft>
              <a:buClr>
                <a:schemeClr val="dk1"/>
              </a:buClr>
              <a:buSzPts val="1488"/>
              <a:buNone/>
              <a:defRPr sz="1488" b="1"/>
            </a:lvl3pPr>
            <a:lvl4pPr marL="1828800" lvl="3" indent="-228600" algn="l">
              <a:lnSpc>
                <a:spcPct val="90000"/>
              </a:lnSpc>
              <a:spcBef>
                <a:spcPts val="413"/>
              </a:spcBef>
              <a:spcAft>
                <a:spcPts val="0"/>
              </a:spcAft>
              <a:buClr>
                <a:schemeClr val="dk1"/>
              </a:buClr>
              <a:buSzPts val="1323"/>
              <a:buNone/>
              <a:defRPr sz="1323" b="1"/>
            </a:lvl4pPr>
            <a:lvl5pPr marL="2286000" lvl="4" indent="-228600" algn="l">
              <a:lnSpc>
                <a:spcPct val="90000"/>
              </a:lnSpc>
              <a:spcBef>
                <a:spcPts val="413"/>
              </a:spcBef>
              <a:spcAft>
                <a:spcPts val="0"/>
              </a:spcAft>
              <a:buClr>
                <a:schemeClr val="dk1"/>
              </a:buClr>
              <a:buSzPts val="1323"/>
              <a:buNone/>
              <a:defRPr sz="1323" b="1"/>
            </a:lvl5pPr>
            <a:lvl6pPr marL="2743200" lvl="5" indent="-228600" algn="l">
              <a:lnSpc>
                <a:spcPct val="90000"/>
              </a:lnSpc>
              <a:spcBef>
                <a:spcPts val="413"/>
              </a:spcBef>
              <a:spcAft>
                <a:spcPts val="0"/>
              </a:spcAft>
              <a:buClr>
                <a:schemeClr val="dk1"/>
              </a:buClr>
              <a:buSzPts val="1323"/>
              <a:buNone/>
              <a:defRPr sz="1323" b="1"/>
            </a:lvl6pPr>
            <a:lvl7pPr marL="3200400" lvl="6" indent="-228600" algn="l">
              <a:lnSpc>
                <a:spcPct val="90000"/>
              </a:lnSpc>
              <a:spcBef>
                <a:spcPts val="413"/>
              </a:spcBef>
              <a:spcAft>
                <a:spcPts val="0"/>
              </a:spcAft>
              <a:buClr>
                <a:schemeClr val="dk1"/>
              </a:buClr>
              <a:buSzPts val="1323"/>
              <a:buNone/>
              <a:defRPr sz="1323" b="1"/>
            </a:lvl7pPr>
            <a:lvl8pPr marL="3657600" lvl="7" indent="-228600" algn="l">
              <a:lnSpc>
                <a:spcPct val="90000"/>
              </a:lnSpc>
              <a:spcBef>
                <a:spcPts val="413"/>
              </a:spcBef>
              <a:spcAft>
                <a:spcPts val="0"/>
              </a:spcAft>
              <a:buClr>
                <a:schemeClr val="dk1"/>
              </a:buClr>
              <a:buSzPts val="1323"/>
              <a:buNone/>
              <a:defRPr sz="1323" b="1"/>
            </a:lvl8pPr>
            <a:lvl9pPr marL="4114800" lvl="8" indent="-228600" algn="l">
              <a:lnSpc>
                <a:spcPct val="90000"/>
              </a:lnSpc>
              <a:spcBef>
                <a:spcPts val="413"/>
              </a:spcBef>
              <a:spcAft>
                <a:spcPts val="0"/>
              </a:spcAft>
              <a:buClr>
                <a:schemeClr val="dk1"/>
              </a:buClr>
              <a:buSzPts val="1323"/>
              <a:buNone/>
              <a:defRPr sz="1323" b="1"/>
            </a:lvl9pPr>
          </a:lstStyle>
          <a:p>
            <a:endParaRPr/>
          </a:p>
        </p:txBody>
      </p:sp>
      <p:sp>
        <p:nvSpPr>
          <p:cNvPr id="41" name="Google Shape;41;p6"/>
          <p:cNvSpPr txBox="1">
            <a:spLocks noGrp="1"/>
          </p:cNvSpPr>
          <p:nvPr>
            <p:ph type="body" idx="4"/>
          </p:nvPr>
        </p:nvSpPr>
        <p:spPr>
          <a:xfrm>
            <a:off x="3827086" y="3905482"/>
            <a:ext cx="3213847" cy="574437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7"/>
              </a:spcBef>
              <a:spcAft>
                <a:spcPts val="0"/>
              </a:spcAft>
              <a:buClr>
                <a:schemeClr val="dk1"/>
              </a:buClr>
              <a:buSzPts val="1800"/>
              <a:buChar char="•"/>
              <a:defRPr/>
            </a:lvl1pPr>
            <a:lvl2pPr marL="914400" lvl="1" indent="-342900" algn="l">
              <a:lnSpc>
                <a:spcPct val="90000"/>
              </a:lnSpc>
              <a:spcBef>
                <a:spcPts val="413"/>
              </a:spcBef>
              <a:spcAft>
                <a:spcPts val="0"/>
              </a:spcAft>
              <a:buClr>
                <a:schemeClr val="dk1"/>
              </a:buClr>
              <a:buSzPts val="1800"/>
              <a:buChar char="•"/>
              <a:defRPr/>
            </a:lvl2pPr>
            <a:lvl3pPr marL="1371600" lvl="2" indent="-342900" algn="l">
              <a:lnSpc>
                <a:spcPct val="90000"/>
              </a:lnSpc>
              <a:spcBef>
                <a:spcPts val="413"/>
              </a:spcBef>
              <a:spcAft>
                <a:spcPts val="0"/>
              </a:spcAft>
              <a:buClr>
                <a:schemeClr val="dk1"/>
              </a:buClr>
              <a:buSzPts val="1800"/>
              <a:buChar char="•"/>
              <a:defRPr/>
            </a:lvl3pPr>
            <a:lvl4pPr marL="1828800" lvl="3" indent="-342900" algn="l">
              <a:lnSpc>
                <a:spcPct val="90000"/>
              </a:lnSpc>
              <a:spcBef>
                <a:spcPts val="413"/>
              </a:spcBef>
              <a:spcAft>
                <a:spcPts val="0"/>
              </a:spcAft>
              <a:buClr>
                <a:schemeClr val="dk1"/>
              </a:buClr>
              <a:buSzPts val="1800"/>
              <a:buChar char="•"/>
              <a:defRPr/>
            </a:lvl4pPr>
            <a:lvl5pPr marL="2286000" lvl="4" indent="-342900" algn="l">
              <a:lnSpc>
                <a:spcPct val="90000"/>
              </a:lnSpc>
              <a:spcBef>
                <a:spcPts val="413"/>
              </a:spcBef>
              <a:spcAft>
                <a:spcPts val="0"/>
              </a:spcAft>
              <a:buClr>
                <a:schemeClr val="dk1"/>
              </a:buClr>
              <a:buSzPts val="1800"/>
              <a:buChar char="•"/>
              <a:defRPr/>
            </a:lvl5pPr>
            <a:lvl6pPr marL="2743200" lvl="5" indent="-342900" algn="l">
              <a:lnSpc>
                <a:spcPct val="90000"/>
              </a:lnSpc>
              <a:spcBef>
                <a:spcPts val="413"/>
              </a:spcBef>
              <a:spcAft>
                <a:spcPts val="0"/>
              </a:spcAft>
              <a:buClr>
                <a:schemeClr val="dk1"/>
              </a:buClr>
              <a:buSzPts val="1800"/>
              <a:buChar char="•"/>
              <a:defRPr/>
            </a:lvl6pPr>
            <a:lvl7pPr marL="3200400" lvl="6" indent="-342900" algn="l">
              <a:lnSpc>
                <a:spcPct val="90000"/>
              </a:lnSpc>
              <a:spcBef>
                <a:spcPts val="413"/>
              </a:spcBef>
              <a:spcAft>
                <a:spcPts val="0"/>
              </a:spcAft>
              <a:buClr>
                <a:schemeClr val="dk1"/>
              </a:buClr>
              <a:buSzPts val="1800"/>
              <a:buChar char="•"/>
              <a:defRPr/>
            </a:lvl7pPr>
            <a:lvl8pPr marL="3657600" lvl="7" indent="-342900" algn="l">
              <a:lnSpc>
                <a:spcPct val="90000"/>
              </a:lnSpc>
              <a:spcBef>
                <a:spcPts val="413"/>
              </a:spcBef>
              <a:spcAft>
                <a:spcPts val="0"/>
              </a:spcAft>
              <a:buClr>
                <a:schemeClr val="dk1"/>
              </a:buClr>
              <a:buSzPts val="1800"/>
              <a:buChar char="•"/>
              <a:defRPr/>
            </a:lvl8pPr>
            <a:lvl9pPr marL="4114800" lvl="8" indent="-342900" algn="l">
              <a:lnSpc>
                <a:spcPct val="90000"/>
              </a:lnSpc>
              <a:spcBef>
                <a:spcPts val="413"/>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519728" y="569242"/>
            <a:ext cx="6520220" cy="206659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520712" y="712788"/>
            <a:ext cx="2438192" cy="249475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645"/>
              <a:buFont typeface="Calibri"/>
              <a:buNone/>
              <a:defRPr sz="264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213847" y="1539425"/>
            <a:ext cx="3827085" cy="7598117"/>
          </a:xfrm>
          <a:prstGeom prst="rect">
            <a:avLst/>
          </a:prstGeom>
          <a:noFill/>
          <a:ln>
            <a:noFill/>
          </a:ln>
        </p:spPr>
        <p:txBody>
          <a:bodyPr spcFirstLastPara="1" wrap="square" lIns="91425" tIns="45700" rIns="91425" bIns="45700" anchor="t" anchorCtr="0">
            <a:noAutofit/>
          </a:bodyPr>
          <a:lstStyle>
            <a:lvl1pPr marL="457200" lvl="0" indent="-396557" algn="l">
              <a:lnSpc>
                <a:spcPct val="90000"/>
              </a:lnSpc>
              <a:spcBef>
                <a:spcPts val="827"/>
              </a:spcBef>
              <a:spcAft>
                <a:spcPts val="0"/>
              </a:spcAft>
              <a:buClr>
                <a:schemeClr val="dk1"/>
              </a:buClr>
              <a:buSzPts val="2645"/>
              <a:buChar char="•"/>
              <a:defRPr sz="2645"/>
            </a:lvl1pPr>
            <a:lvl2pPr marL="914400" lvl="1" indent="-375602" algn="l">
              <a:lnSpc>
                <a:spcPct val="90000"/>
              </a:lnSpc>
              <a:spcBef>
                <a:spcPts val="413"/>
              </a:spcBef>
              <a:spcAft>
                <a:spcPts val="0"/>
              </a:spcAft>
              <a:buClr>
                <a:schemeClr val="dk1"/>
              </a:buClr>
              <a:buSzPts val="2315"/>
              <a:buChar char="•"/>
              <a:defRPr sz="2315"/>
            </a:lvl2pPr>
            <a:lvl3pPr marL="1371600" lvl="2" indent="-354583" algn="l">
              <a:lnSpc>
                <a:spcPct val="90000"/>
              </a:lnSpc>
              <a:spcBef>
                <a:spcPts val="413"/>
              </a:spcBef>
              <a:spcAft>
                <a:spcPts val="0"/>
              </a:spcAft>
              <a:buClr>
                <a:schemeClr val="dk1"/>
              </a:buClr>
              <a:buSzPts val="1984"/>
              <a:buChar char="•"/>
              <a:defRPr sz="1984"/>
            </a:lvl3pPr>
            <a:lvl4pPr marL="1828800" lvl="3" indent="-333565" algn="l">
              <a:lnSpc>
                <a:spcPct val="90000"/>
              </a:lnSpc>
              <a:spcBef>
                <a:spcPts val="413"/>
              </a:spcBef>
              <a:spcAft>
                <a:spcPts val="0"/>
              </a:spcAft>
              <a:buClr>
                <a:schemeClr val="dk1"/>
              </a:buClr>
              <a:buSzPts val="1653"/>
              <a:buChar char="•"/>
              <a:defRPr sz="1653"/>
            </a:lvl4pPr>
            <a:lvl5pPr marL="2286000" lvl="4" indent="-333565" algn="l">
              <a:lnSpc>
                <a:spcPct val="90000"/>
              </a:lnSpc>
              <a:spcBef>
                <a:spcPts val="413"/>
              </a:spcBef>
              <a:spcAft>
                <a:spcPts val="0"/>
              </a:spcAft>
              <a:buClr>
                <a:schemeClr val="dk1"/>
              </a:buClr>
              <a:buSzPts val="1653"/>
              <a:buChar char="•"/>
              <a:defRPr sz="1653"/>
            </a:lvl5pPr>
            <a:lvl6pPr marL="2743200" lvl="5" indent="-333565" algn="l">
              <a:lnSpc>
                <a:spcPct val="90000"/>
              </a:lnSpc>
              <a:spcBef>
                <a:spcPts val="413"/>
              </a:spcBef>
              <a:spcAft>
                <a:spcPts val="0"/>
              </a:spcAft>
              <a:buClr>
                <a:schemeClr val="dk1"/>
              </a:buClr>
              <a:buSzPts val="1653"/>
              <a:buChar char="•"/>
              <a:defRPr sz="1653"/>
            </a:lvl6pPr>
            <a:lvl7pPr marL="3200400" lvl="6" indent="-333565" algn="l">
              <a:lnSpc>
                <a:spcPct val="90000"/>
              </a:lnSpc>
              <a:spcBef>
                <a:spcPts val="413"/>
              </a:spcBef>
              <a:spcAft>
                <a:spcPts val="0"/>
              </a:spcAft>
              <a:buClr>
                <a:schemeClr val="dk1"/>
              </a:buClr>
              <a:buSzPts val="1653"/>
              <a:buChar char="•"/>
              <a:defRPr sz="1653"/>
            </a:lvl7pPr>
            <a:lvl8pPr marL="3657600" lvl="7" indent="-333565" algn="l">
              <a:lnSpc>
                <a:spcPct val="90000"/>
              </a:lnSpc>
              <a:spcBef>
                <a:spcPts val="413"/>
              </a:spcBef>
              <a:spcAft>
                <a:spcPts val="0"/>
              </a:spcAft>
              <a:buClr>
                <a:schemeClr val="dk1"/>
              </a:buClr>
              <a:buSzPts val="1653"/>
              <a:buChar char="•"/>
              <a:defRPr sz="1653"/>
            </a:lvl8pPr>
            <a:lvl9pPr marL="4114800" lvl="8" indent="-333565" algn="l">
              <a:lnSpc>
                <a:spcPct val="90000"/>
              </a:lnSpc>
              <a:spcBef>
                <a:spcPts val="413"/>
              </a:spcBef>
              <a:spcAft>
                <a:spcPts val="0"/>
              </a:spcAft>
              <a:buClr>
                <a:schemeClr val="dk1"/>
              </a:buClr>
              <a:buSzPts val="1653"/>
              <a:buChar char="•"/>
              <a:defRPr sz="1653"/>
            </a:lvl9pPr>
          </a:lstStyle>
          <a:p>
            <a:endParaRPr/>
          </a:p>
        </p:txBody>
      </p:sp>
      <p:sp>
        <p:nvSpPr>
          <p:cNvPr id="57" name="Google Shape;57;p9"/>
          <p:cNvSpPr txBox="1">
            <a:spLocks noGrp="1"/>
          </p:cNvSpPr>
          <p:nvPr>
            <p:ph type="body" idx="2"/>
          </p:nvPr>
        </p:nvSpPr>
        <p:spPr>
          <a:xfrm>
            <a:off x="520712" y="3207544"/>
            <a:ext cx="2438192" cy="594237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827"/>
              </a:spcBef>
              <a:spcAft>
                <a:spcPts val="0"/>
              </a:spcAft>
              <a:buClr>
                <a:schemeClr val="dk1"/>
              </a:buClr>
              <a:buSzPts val="1323"/>
              <a:buNone/>
              <a:defRPr sz="1323"/>
            </a:lvl1pPr>
            <a:lvl2pPr marL="914400" lvl="1" indent="-228600" algn="l">
              <a:lnSpc>
                <a:spcPct val="90000"/>
              </a:lnSpc>
              <a:spcBef>
                <a:spcPts val="413"/>
              </a:spcBef>
              <a:spcAft>
                <a:spcPts val="0"/>
              </a:spcAft>
              <a:buClr>
                <a:schemeClr val="dk1"/>
              </a:buClr>
              <a:buSzPts val="1157"/>
              <a:buNone/>
              <a:defRPr sz="1157"/>
            </a:lvl2pPr>
            <a:lvl3pPr marL="1371600" lvl="2" indent="-228600" algn="l">
              <a:lnSpc>
                <a:spcPct val="90000"/>
              </a:lnSpc>
              <a:spcBef>
                <a:spcPts val="413"/>
              </a:spcBef>
              <a:spcAft>
                <a:spcPts val="0"/>
              </a:spcAft>
              <a:buClr>
                <a:schemeClr val="dk1"/>
              </a:buClr>
              <a:buSzPts val="992"/>
              <a:buNone/>
              <a:defRPr sz="992"/>
            </a:lvl3pPr>
            <a:lvl4pPr marL="1828800" lvl="3" indent="-228600" algn="l">
              <a:lnSpc>
                <a:spcPct val="90000"/>
              </a:lnSpc>
              <a:spcBef>
                <a:spcPts val="413"/>
              </a:spcBef>
              <a:spcAft>
                <a:spcPts val="0"/>
              </a:spcAft>
              <a:buClr>
                <a:schemeClr val="dk1"/>
              </a:buClr>
              <a:buSzPts val="827"/>
              <a:buNone/>
              <a:defRPr sz="827"/>
            </a:lvl4pPr>
            <a:lvl5pPr marL="2286000" lvl="4" indent="-228600" algn="l">
              <a:lnSpc>
                <a:spcPct val="90000"/>
              </a:lnSpc>
              <a:spcBef>
                <a:spcPts val="413"/>
              </a:spcBef>
              <a:spcAft>
                <a:spcPts val="0"/>
              </a:spcAft>
              <a:buClr>
                <a:schemeClr val="dk1"/>
              </a:buClr>
              <a:buSzPts val="827"/>
              <a:buNone/>
              <a:defRPr sz="827"/>
            </a:lvl5pPr>
            <a:lvl6pPr marL="2743200" lvl="5" indent="-228600" algn="l">
              <a:lnSpc>
                <a:spcPct val="90000"/>
              </a:lnSpc>
              <a:spcBef>
                <a:spcPts val="413"/>
              </a:spcBef>
              <a:spcAft>
                <a:spcPts val="0"/>
              </a:spcAft>
              <a:buClr>
                <a:schemeClr val="dk1"/>
              </a:buClr>
              <a:buSzPts val="827"/>
              <a:buNone/>
              <a:defRPr sz="827"/>
            </a:lvl6pPr>
            <a:lvl7pPr marL="3200400" lvl="6" indent="-228600" algn="l">
              <a:lnSpc>
                <a:spcPct val="90000"/>
              </a:lnSpc>
              <a:spcBef>
                <a:spcPts val="413"/>
              </a:spcBef>
              <a:spcAft>
                <a:spcPts val="0"/>
              </a:spcAft>
              <a:buClr>
                <a:schemeClr val="dk1"/>
              </a:buClr>
              <a:buSzPts val="827"/>
              <a:buNone/>
              <a:defRPr sz="827"/>
            </a:lvl7pPr>
            <a:lvl8pPr marL="3657600" lvl="7" indent="-228600" algn="l">
              <a:lnSpc>
                <a:spcPct val="90000"/>
              </a:lnSpc>
              <a:spcBef>
                <a:spcPts val="413"/>
              </a:spcBef>
              <a:spcAft>
                <a:spcPts val="0"/>
              </a:spcAft>
              <a:buClr>
                <a:schemeClr val="dk1"/>
              </a:buClr>
              <a:buSzPts val="827"/>
              <a:buNone/>
              <a:defRPr sz="827"/>
            </a:lvl8pPr>
            <a:lvl9pPr marL="4114800" lvl="8" indent="-228600" algn="l">
              <a:lnSpc>
                <a:spcPct val="90000"/>
              </a:lnSpc>
              <a:spcBef>
                <a:spcPts val="413"/>
              </a:spcBef>
              <a:spcAft>
                <a:spcPts val="0"/>
              </a:spcAft>
              <a:buClr>
                <a:schemeClr val="dk1"/>
              </a:buClr>
              <a:buSzPts val="827"/>
              <a:buNone/>
              <a:defRPr sz="827"/>
            </a:lvl9pPr>
          </a:lstStyle>
          <a:p>
            <a:endParaRPr/>
          </a:p>
        </p:txBody>
      </p:sp>
      <p:sp>
        <p:nvSpPr>
          <p:cNvPr id="58" name="Google Shape;58;p9"/>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520712" y="712788"/>
            <a:ext cx="2438192" cy="249475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645"/>
              <a:buFont typeface="Calibri"/>
              <a:buNone/>
              <a:defRPr sz="264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213847" y="1539425"/>
            <a:ext cx="3827085" cy="759811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827"/>
              </a:spcBef>
              <a:spcAft>
                <a:spcPts val="0"/>
              </a:spcAft>
              <a:buClr>
                <a:schemeClr val="dk1"/>
              </a:buClr>
              <a:buSzPts val="2645"/>
              <a:buFont typeface="Arial"/>
              <a:buNone/>
              <a:defRPr sz="2645" b="0" i="0" u="none" strike="noStrike" cap="none">
                <a:solidFill>
                  <a:schemeClr val="dk1"/>
                </a:solidFill>
                <a:latin typeface="Calibri"/>
                <a:ea typeface="Calibri"/>
                <a:cs typeface="Calibri"/>
                <a:sym typeface="Calibri"/>
              </a:defRPr>
            </a:lvl1pPr>
            <a:lvl2pPr marR="0" lvl="1" algn="l" rtl="0">
              <a:lnSpc>
                <a:spcPct val="90000"/>
              </a:lnSpc>
              <a:spcBef>
                <a:spcPts val="413"/>
              </a:spcBef>
              <a:spcAft>
                <a:spcPts val="0"/>
              </a:spcAft>
              <a:buClr>
                <a:schemeClr val="dk1"/>
              </a:buClr>
              <a:buSzPts val="2315"/>
              <a:buFont typeface="Arial"/>
              <a:buNone/>
              <a:defRPr sz="2315" b="0" i="0" u="none" strike="noStrike" cap="none">
                <a:solidFill>
                  <a:schemeClr val="dk1"/>
                </a:solidFill>
                <a:latin typeface="Calibri"/>
                <a:ea typeface="Calibri"/>
                <a:cs typeface="Calibri"/>
                <a:sym typeface="Calibri"/>
              </a:defRPr>
            </a:lvl2pPr>
            <a:lvl3pPr marR="0" lvl="2" algn="l" rtl="0">
              <a:lnSpc>
                <a:spcPct val="90000"/>
              </a:lnSpc>
              <a:spcBef>
                <a:spcPts val="413"/>
              </a:spcBef>
              <a:spcAft>
                <a:spcPts val="0"/>
              </a:spcAft>
              <a:buClr>
                <a:schemeClr val="dk1"/>
              </a:buClr>
              <a:buSzPts val="1984"/>
              <a:buFont typeface="Arial"/>
              <a:buNone/>
              <a:defRPr sz="1984" b="0" i="0" u="none" strike="noStrike" cap="none">
                <a:solidFill>
                  <a:schemeClr val="dk1"/>
                </a:solidFill>
                <a:latin typeface="Calibri"/>
                <a:ea typeface="Calibri"/>
                <a:cs typeface="Calibri"/>
                <a:sym typeface="Calibri"/>
              </a:defRPr>
            </a:lvl3pPr>
            <a:lvl4pPr marR="0" lvl="3" algn="l" rtl="0">
              <a:lnSpc>
                <a:spcPct val="90000"/>
              </a:lnSpc>
              <a:spcBef>
                <a:spcPts val="413"/>
              </a:spcBef>
              <a:spcAft>
                <a:spcPts val="0"/>
              </a:spcAft>
              <a:buClr>
                <a:schemeClr val="dk1"/>
              </a:buClr>
              <a:buSzPts val="1653"/>
              <a:buFont typeface="Arial"/>
              <a:buNone/>
              <a:defRPr sz="1653" b="0" i="0" u="none" strike="noStrike" cap="none">
                <a:solidFill>
                  <a:schemeClr val="dk1"/>
                </a:solidFill>
                <a:latin typeface="Calibri"/>
                <a:ea typeface="Calibri"/>
                <a:cs typeface="Calibri"/>
                <a:sym typeface="Calibri"/>
              </a:defRPr>
            </a:lvl4pPr>
            <a:lvl5pPr marR="0" lvl="4" algn="l" rtl="0">
              <a:lnSpc>
                <a:spcPct val="90000"/>
              </a:lnSpc>
              <a:spcBef>
                <a:spcPts val="413"/>
              </a:spcBef>
              <a:spcAft>
                <a:spcPts val="0"/>
              </a:spcAft>
              <a:buClr>
                <a:schemeClr val="dk1"/>
              </a:buClr>
              <a:buSzPts val="1653"/>
              <a:buFont typeface="Arial"/>
              <a:buNone/>
              <a:defRPr sz="1653" b="0" i="0" u="none" strike="noStrike" cap="none">
                <a:solidFill>
                  <a:schemeClr val="dk1"/>
                </a:solidFill>
                <a:latin typeface="Calibri"/>
                <a:ea typeface="Calibri"/>
                <a:cs typeface="Calibri"/>
                <a:sym typeface="Calibri"/>
              </a:defRPr>
            </a:lvl5pPr>
            <a:lvl6pPr marR="0" lvl="5" algn="l" rtl="0">
              <a:lnSpc>
                <a:spcPct val="90000"/>
              </a:lnSpc>
              <a:spcBef>
                <a:spcPts val="413"/>
              </a:spcBef>
              <a:spcAft>
                <a:spcPts val="0"/>
              </a:spcAft>
              <a:buClr>
                <a:schemeClr val="dk1"/>
              </a:buClr>
              <a:buSzPts val="1653"/>
              <a:buFont typeface="Arial"/>
              <a:buNone/>
              <a:defRPr sz="1653" b="0" i="0" u="none" strike="noStrike" cap="none">
                <a:solidFill>
                  <a:schemeClr val="dk1"/>
                </a:solidFill>
                <a:latin typeface="Calibri"/>
                <a:ea typeface="Calibri"/>
                <a:cs typeface="Calibri"/>
                <a:sym typeface="Calibri"/>
              </a:defRPr>
            </a:lvl6pPr>
            <a:lvl7pPr marR="0" lvl="6" algn="l" rtl="0">
              <a:lnSpc>
                <a:spcPct val="90000"/>
              </a:lnSpc>
              <a:spcBef>
                <a:spcPts val="413"/>
              </a:spcBef>
              <a:spcAft>
                <a:spcPts val="0"/>
              </a:spcAft>
              <a:buClr>
                <a:schemeClr val="dk1"/>
              </a:buClr>
              <a:buSzPts val="1653"/>
              <a:buFont typeface="Arial"/>
              <a:buNone/>
              <a:defRPr sz="1653" b="0" i="0" u="none" strike="noStrike" cap="none">
                <a:solidFill>
                  <a:schemeClr val="dk1"/>
                </a:solidFill>
                <a:latin typeface="Calibri"/>
                <a:ea typeface="Calibri"/>
                <a:cs typeface="Calibri"/>
                <a:sym typeface="Calibri"/>
              </a:defRPr>
            </a:lvl7pPr>
            <a:lvl8pPr marR="0" lvl="7" algn="l" rtl="0">
              <a:lnSpc>
                <a:spcPct val="90000"/>
              </a:lnSpc>
              <a:spcBef>
                <a:spcPts val="413"/>
              </a:spcBef>
              <a:spcAft>
                <a:spcPts val="0"/>
              </a:spcAft>
              <a:buClr>
                <a:schemeClr val="dk1"/>
              </a:buClr>
              <a:buSzPts val="1653"/>
              <a:buFont typeface="Arial"/>
              <a:buNone/>
              <a:defRPr sz="1653" b="0" i="0" u="none" strike="noStrike" cap="none">
                <a:solidFill>
                  <a:schemeClr val="dk1"/>
                </a:solidFill>
                <a:latin typeface="Calibri"/>
                <a:ea typeface="Calibri"/>
                <a:cs typeface="Calibri"/>
                <a:sym typeface="Calibri"/>
              </a:defRPr>
            </a:lvl8pPr>
            <a:lvl9pPr marR="0" lvl="8" algn="l" rtl="0">
              <a:lnSpc>
                <a:spcPct val="90000"/>
              </a:lnSpc>
              <a:spcBef>
                <a:spcPts val="413"/>
              </a:spcBef>
              <a:spcAft>
                <a:spcPts val="0"/>
              </a:spcAft>
              <a:buClr>
                <a:schemeClr val="dk1"/>
              </a:buClr>
              <a:buSzPts val="1653"/>
              <a:buFont typeface="Arial"/>
              <a:buNone/>
              <a:defRPr sz="1653"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520712" y="3207544"/>
            <a:ext cx="2438192" cy="594237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827"/>
              </a:spcBef>
              <a:spcAft>
                <a:spcPts val="0"/>
              </a:spcAft>
              <a:buClr>
                <a:schemeClr val="dk1"/>
              </a:buClr>
              <a:buSzPts val="1323"/>
              <a:buNone/>
              <a:defRPr sz="1323"/>
            </a:lvl1pPr>
            <a:lvl2pPr marL="914400" lvl="1" indent="-228600" algn="l">
              <a:lnSpc>
                <a:spcPct val="90000"/>
              </a:lnSpc>
              <a:spcBef>
                <a:spcPts val="413"/>
              </a:spcBef>
              <a:spcAft>
                <a:spcPts val="0"/>
              </a:spcAft>
              <a:buClr>
                <a:schemeClr val="dk1"/>
              </a:buClr>
              <a:buSzPts val="1157"/>
              <a:buNone/>
              <a:defRPr sz="1157"/>
            </a:lvl2pPr>
            <a:lvl3pPr marL="1371600" lvl="2" indent="-228600" algn="l">
              <a:lnSpc>
                <a:spcPct val="90000"/>
              </a:lnSpc>
              <a:spcBef>
                <a:spcPts val="413"/>
              </a:spcBef>
              <a:spcAft>
                <a:spcPts val="0"/>
              </a:spcAft>
              <a:buClr>
                <a:schemeClr val="dk1"/>
              </a:buClr>
              <a:buSzPts val="992"/>
              <a:buNone/>
              <a:defRPr sz="992"/>
            </a:lvl3pPr>
            <a:lvl4pPr marL="1828800" lvl="3" indent="-228600" algn="l">
              <a:lnSpc>
                <a:spcPct val="90000"/>
              </a:lnSpc>
              <a:spcBef>
                <a:spcPts val="413"/>
              </a:spcBef>
              <a:spcAft>
                <a:spcPts val="0"/>
              </a:spcAft>
              <a:buClr>
                <a:schemeClr val="dk1"/>
              </a:buClr>
              <a:buSzPts val="827"/>
              <a:buNone/>
              <a:defRPr sz="827"/>
            </a:lvl4pPr>
            <a:lvl5pPr marL="2286000" lvl="4" indent="-228600" algn="l">
              <a:lnSpc>
                <a:spcPct val="90000"/>
              </a:lnSpc>
              <a:spcBef>
                <a:spcPts val="413"/>
              </a:spcBef>
              <a:spcAft>
                <a:spcPts val="0"/>
              </a:spcAft>
              <a:buClr>
                <a:schemeClr val="dk1"/>
              </a:buClr>
              <a:buSzPts val="827"/>
              <a:buNone/>
              <a:defRPr sz="827"/>
            </a:lvl5pPr>
            <a:lvl6pPr marL="2743200" lvl="5" indent="-228600" algn="l">
              <a:lnSpc>
                <a:spcPct val="90000"/>
              </a:lnSpc>
              <a:spcBef>
                <a:spcPts val="413"/>
              </a:spcBef>
              <a:spcAft>
                <a:spcPts val="0"/>
              </a:spcAft>
              <a:buClr>
                <a:schemeClr val="dk1"/>
              </a:buClr>
              <a:buSzPts val="827"/>
              <a:buNone/>
              <a:defRPr sz="827"/>
            </a:lvl6pPr>
            <a:lvl7pPr marL="3200400" lvl="6" indent="-228600" algn="l">
              <a:lnSpc>
                <a:spcPct val="90000"/>
              </a:lnSpc>
              <a:spcBef>
                <a:spcPts val="413"/>
              </a:spcBef>
              <a:spcAft>
                <a:spcPts val="0"/>
              </a:spcAft>
              <a:buClr>
                <a:schemeClr val="dk1"/>
              </a:buClr>
              <a:buSzPts val="827"/>
              <a:buNone/>
              <a:defRPr sz="827"/>
            </a:lvl7pPr>
            <a:lvl8pPr marL="3657600" lvl="7" indent="-228600" algn="l">
              <a:lnSpc>
                <a:spcPct val="90000"/>
              </a:lnSpc>
              <a:spcBef>
                <a:spcPts val="413"/>
              </a:spcBef>
              <a:spcAft>
                <a:spcPts val="0"/>
              </a:spcAft>
              <a:buClr>
                <a:schemeClr val="dk1"/>
              </a:buClr>
              <a:buSzPts val="827"/>
              <a:buNone/>
              <a:defRPr sz="827"/>
            </a:lvl8pPr>
            <a:lvl9pPr marL="4114800" lvl="8" indent="-228600" algn="l">
              <a:lnSpc>
                <a:spcPct val="90000"/>
              </a:lnSpc>
              <a:spcBef>
                <a:spcPts val="413"/>
              </a:spcBef>
              <a:spcAft>
                <a:spcPts val="0"/>
              </a:spcAft>
              <a:buClr>
                <a:schemeClr val="dk1"/>
              </a:buClr>
              <a:buSzPts val="827"/>
              <a:buNone/>
              <a:defRPr sz="827"/>
            </a:lvl9pPr>
          </a:lstStyle>
          <a:p>
            <a:endParaRPr/>
          </a:p>
        </p:txBody>
      </p:sp>
      <p:sp>
        <p:nvSpPr>
          <p:cNvPr id="65" name="Google Shape;65;p10"/>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19728" y="569242"/>
            <a:ext cx="6520220" cy="206659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637"/>
              <a:buFont typeface="Calibri"/>
              <a:buNone/>
              <a:defRPr sz="3637"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519728" y="2846200"/>
            <a:ext cx="6520220" cy="6783857"/>
          </a:xfrm>
          <a:prstGeom prst="rect">
            <a:avLst/>
          </a:prstGeom>
          <a:noFill/>
          <a:ln>
            <a:noFill/>
          </a:ln>
        </p:spPr>
        <p:txBody>
          <a:bodyPr spcFirstLastPara="1" wrap="square" lIns="91425" tIns="45700" rIns="91425" bIns="45700" anchor="t" anchorCtr="0">
            <a:noAutofit/>
          </a:bodyPr>
          <a:lstStyle>
            <a:lvl1pPr marL="457200" marR="0" lvl="0" indent="-375602" algn="l" rtl="0">
              <a:lnSpc>
                <a:spcPct val="90000"/>
              </a:lnSpc>
              <a:spcBef>
                <a:spcPts val="827"/>
              </a:spcBef>
              <a:spcAft>
                <a:spcPts val="0"/>
              </a:spcAft>
              <a:buClr>
                <a:schemeClr val="dk1"/>
              </a:buClr>
              <a:buSzPts val="2315"/>
              <a:buFont typeface="Arial"/>
              <a:buChar char="•"/>
              <a:defRPr sz="2315" b="0" i="0" u="none" strike="noStrike" cap="none">
                <a:solidFill>
                  <a:schemeClr val="dk1"/>
                </a:solidFill>
                <a:latin typeface="Calibri"/>
                <a:ea typeface="Calibri"/>
                <a:cs typeface="Calibri"/>
                <a:sym typeface="Calibri"/>
              </a:defRPr>
            </a:lvl1pPr>
            <a:lvl2pPr marL="914400" marR="0" lvl="1" indent="-354583" algn="l" rtl="0">
              <a:lnSpc>
                <a:spcPct val="90000"/>
              </a:lnSpc>
              <a:spcBef>
                <a:spcPts val="413"/>
              </a:spcBef>
              <a:spcAft>
                <a:spcPts val="0"/>
              </a:spcAft>
              <a:buClr>
                <a:schemeClr val="dk1"/>
              </a:buClr>
              <a:buSzPts val="1984"/>
              <a:buFont typeface="Arial"/>
              <a:buChar char="•"/>
              <a:defRPr sz="1984" b="0" i="0" u="none" strike="noStrike" cap="none">
                <a:solidFill>
                  <a:schemeClr val="dk1"/>
                </a:solidFill>
                <a:latin typeface="Calibri"/>
                <a:ea typeface="Calibri"/>
                <a:cs typeface="Calibri"/>
                <a:sym typeface="Calibri"/>
              </a:defRPr>
            </a:lvl2pPr>
            <a:lvl3pPr marL="1371600" marR="0" lvl="2" indent="-333565" algn="l" rtl="0">
              <a:lnSpc>
                <a:spcPct val="90000"/>
              </a:lnSpc>
              <a:spcBef>
                <a:spcPts val="413"/>
              </a:spcBef>
              <a:spcAft>
                <a:spcPts val="0"/>
              </a:spcAft>
              <a:buClr>
                <a:schemeClr val="dk1"/>
              </a:buClr>
              <a:buSzPts val="1653"/>
              <a:buFont typeface="Arial"/>
              <a:buChar char="•"/>
              <a:defRPr sz="1653" b="0" i="0" u="none" strike="noStrike" cap="none">
                <a:solidFill>
                  <a:schemeClr val="dk1"/>
                </a:solidFill>
                <a:latin typeface="Calibri"/>
                <a:ea typeface="Calibri"/>
                <a:cs typeface="Calibri"/>
                <a:sym typeface="Calibri"/>
              </a:defRPr>
            </a:lvl3pPr>
            <a:lvl4pPr marL="1828800" marR="0" lvl="3"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4pPr>
            <a:lvl5pPr marL="2286000" marR="0" lvl="4"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519728" y="9909729"/>
            <a:ext cx="1700927" cy="5692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92"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2504143" y="9909729"/>
            <a:ext cx="2551390" cy="56924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92"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5339020" y="9909729"/>
            <a:ext cx="1700927" cy="56924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92" b="0" i="0" u="none" strike="noStrike" cap="none">
                <a:solidFill>
                  <a:srgbClr val="888888"/>
                </a:solidFill>
                <a:latin typeface="Calibri"/>
                <a:ea typeface="Calibri"/>
                <a:cs typeface="Calibri"/>
                <a:sym typeface="Calibri"/>
              </a:defRPr>
            </a:lvl1pPr>
            <a:lvl2pPr marL="0" marR="0" lvl="1" indent="0" algn="r" rtl="0">
              <a:spcBef>
                <a:spcPts val="0"/>
              </a:spcBef>
              <a:buNone/>
              <a:defRPr sz="992" b="0" i="0" u="none" strike="noStrike" cap="none">
                <a:solidFill>
                  <a:srgbClr val="888888"/>
                </a:solidFill>
                <a:latin typeface="Calibri"/>
                <a:ea typeface="Calibri"/>
                <a:cs typeface="Calibri"/>
                <a:sym typeface="Calibri"/>
              </a:defRPr>
            </a:lvl2pPr>
            <a:lvl3pPr marL="0" marR="0" lvl="2" indent="0" algn="r" rtl="0">
              <a:spcBef>
                <a:spcPts val="0"/>
              </a:spcBef>
              <a:buNone/>
              <a:defRPr sz="992" b="0" i="0" u="none" strike="noStrike" cap="none">
                <a:solidFill>
                  <a:srgbClr val="888888"/>
                </a:solidFill>
                <a:latin typeface="Calibri"/>
                <a:ea typeface="Calibri"/>
                <a:cs typeface="Calibri"/>
                <a:sym typeface="Calibri"/>
              </a:defRPr>
            </a:lvl3pPr>
            <a:lvl4pPr marL="0" marR="0" lvl="3" indent="0" algn="r" rtl="0">
              <a:spcBef>
                <a:spcPts val="0"/>
              </a:spcBef>
              <a:buNone/>
              <a:defRPr sz="992" b="0" i="0" u="none" strike="noStrike" cap="none">
                <a:solidFill>
                  <a:srgbClr val="888888"/>
                </a:solidFill>
                <a:latin typeface="Calibri"/>
                <a:ea typeface="Calibri"/>
                <a:cs typeface="Calibri"/>
                <a:sym typeface="Calibri"/>
              </a:defRPr>
            </a:lvl4pPr>
            <a:lvl5pPr marL="0" marR="0" lvl="4" indent="0" algn="r" rtl="0">
              <a:spcBef>
                <a:spcPts val="0"/>
              </a:spcBef>
              <a:buNone/>
              <a:defRPr sz="992" b="0" i="0" u="none" strike="noStrike" cap="none">
                <a:solidFill>
                  <a:srgbClr val="888888"/>
                </a:solidFill>
                <a:latin typeface="Calibri"/>
                <a:ea typeface="Calibri"/>
                <a:cs typeface="Calibri"/>
                <a:sym typeface="Calibri"/>
              </a:defRPr>
            </a:lvl5pPr>
            <a:lvl6pPr marL="0" marR="0" lvl="5" indent="0" algn="r" rtl="0">
              <a:spcBef>
                <a:spcPts val="0"/>
              </a:spcBef>
              <a:buNone/>
              <a:defRPr sz="992" b="0" i="0" u="none" strike="noStrike" cap="none">
                <a:solidFill>
                  <a:srgbClr val="888888"/>
                </a:solidFill>
                <a:latin typeface="Calibri"/>
                <a:ea typeface="Calibri"/>
                <a:cs typeface="Calibri"/>
                <a:sym typeface="Calibri"/>
              </a:defRPr>
            </a:lvl6pPr>
            <a:lvl7pPr marL="0" marR="0" lvl="6" indent="0" algn="r" rtl="0">
              <a:spcBef>
                <a:spcPts val="0"/>
              </a:spcBef>
              <a:buNone/>
              <a:defRPr sz="992" b="0" i="0" u="none" strike="noStrike" cap="none">
                <a:solidFill>
                  <a:srgbClr val="888888"/>
                </a:solidFill>
                <a:latin typeface="Calibri"/>
                <a:ea typeface="Calibri"/>
                <a:cs typeface="Calibri"/>
                <a:sym typeface="Calibri"/>
              </a:defRPr>
            </a:lvl7pPr>
            <a:lvl8pPr marL="0" marR="0" lvl="7" indent="0" algn="r" rtl="0">
              <a:spcBef>
                <a:spcPts val="0"/>
              </a:spcBef>
              <a:buNone/>
              <a:defRPr sz="992" b="0" i="0" u="none" strike="noStrike" cap="none">
                <a:solidFill>
                  <a:srgbClr val="888888"/>
                </a:solidFill>
                <a:latin typeface="Calibri"/>
                <a:ea typeface="Calibri"/>
                <a:cs typeface="Calibri"/>
                <a:sym typeface="Calibri"/>
              </a:defRPr>
            </a:lvl8pPr>
            <a:lvl9pPr marL="0" marR="0" lvl="8" indent="0" algn="r" rtl="0">
              <a:spcBef>
                <a:spcPts val="0"/>
              </a:spcBef>
              <a:buNone/>
              <a:defRPr sz="992"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3" descr="A close up of a logo&#10;&#10;Description automatically generated"/>
          <p:cNvPicPr preferRelativeResize="0"/>
          <p:nvPr/>
        </p:nvPicPr>
        <p:blipFill rotWithShape="1">
          <a:blip r:embed="rId3">
            <a:alphaModFix/>
          </a:blip>
          <a:srcRect/>
          <a:stretch/>
        </p:blipFill>
        <p:spPr>
          <a:xfrm>
            <a:off x="-392" y="-18980"/>
            <a:ext cx="7559675" cy="1496090"/>
          </a:xfrm>
          <a:prstGeom prst="rect">
            <a:avLst/>
          </a:prstGeom>
          <a:noFill/>
          <a:ln>
            <a:noFill/>
          </a:ln>
        </p:spPr>
      </p:pic>
      <p:sp>
        <p:nvSpPr>
          <p:cNvPr id="85" name="Google Shape;85;p13"/>
          <p:cNvSpPr txBox="1"/>
          <p:nvPr/>
        </p:nvSpPr>
        <p:spPr>
          <a:xfrm>
            <a:off x="369596" y="1695957"/>
            <a:ext cx="6634166"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b="1" dirty="0">
                <a:solidFill>
                  <a:srgbClr val="595959"/>
                </a:solidFill>
                <a:latin typeface="Calibri"/>
                <a:ea typeface="Calibri"/>
                <a:cs typeface="Calibri"/>
                <a:sym typeface="Calibri"/>
              </a:rPr>
              <a:t>The </a:t>
            </a:r>
            <a:r>
              <a:rPr lang="en-GB" sz="2000" b="1" dirty="0" smtClean="0">
                <a:solidFill>
                  <a:srgbClr val="595959"/>
                </a:solidFill>
                <a:latin typeface="Calibri"/>
                <a:ea typeface="Calibri"/>
                <a:cs typeface="Calibri"/>
                <a:sym typeface="Calibri"/>
              </a:rPr>
              <a:t>‘New’ Summer: Making Summer 2020 Memorable </a:t>
            </a:r>
            <a:endParaRPr sz="2000" b="1" dirty="0">
              <a:solidFill>
                <a:srgbClr val="595959"/>
              </a:solidFill>
              <a:latin typeface="Calibri"/>
              <a:ea typeface="Calibri"/>
              <a:cs typeface="Calibri"/>
              <a:sym typeface="Calibri"/>
            </a:endParaRPr>
          </a:p>
        </p:txBody>
      </p:sp>
      <p:sp>
        <p:nvSpPr>
          <p:cNvPr id="86" name="Google Shape;86;p13"/>
          <p:cNvSpPr txBox="1"/>
          <p:nvPr/>
        </p:nvSpPr>
        <p:spPr>
          <a:xfrm flipH="1">
            <a:off x="398172" y="4063428"/>
            <a:ext cx="4818768"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b="1">
                <a:solidFill>
                  <a:srgbClr val="595959"/>
                </a:solidFill>
                <a:latin typeface="Calibri"/>
                <a:ea typeface="Calibri"/>
                <a:cs typeface="Calibri"/>
                <a:sym typeface="Calibri"/>
              </a:rPr>
              <a:t>SESSION OUTLINE</a:t>
            </a:r>
            <a:endParaRPr sz="2000" b="1">
              <a:solidFill>
                <a:srgbClr val="595959"/>
              </a:solidFill>
              <a:latin typeface="Calibri"/>
              <a:ea typeface="Calibri"/>
              <a:cs typeface="Calibri"/>
              <a:sym typeface="Calibri"/>
            </a:endParaRPr>
          </a:p>
        </p:txBody>
      </p:sp>
      <p:sp>
        <p:nvSpPr>
          <p:cNvPr id="87" name="Google Shape;87;p13"/>
          <p:cNvSpPr txBox="1"/>
          <p:nvPr/>
        </p:nvSpPr>
        <p:spPr>
          <a:xfrm>
            <a:off x="398172" y="7409929"/>
            <a:ext cx="5349690"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b="1">
                <a:solidFill>
                  <a:srgbClr val="595959"/>
                </a:solidFill>
                <a:latin typeface="Calibri"/>
                <a:ea typeface="Calibri"/>
                <a:cs typeface="Calibri"/>
                <a:sym typeface="Calibri"/>
              </a:rPr>
              <a:t>GWEN JONES (SPEAKER)</a:t>
            </a:r>
            <a:endParaRPr sz="2000" b="1">
              <a:solidFill>
                <a:srgbClr val="595959"/>
              </a:solidFill>
              <a:latin typeface="Calibri"/>
              <a:ea typeface="Calibri"/>
              <a:cs typeface="Calibri"/>
              <a:sym typeface="Calibri"/>
            </a:endParaRPr>
          </a:p>
        </p:txBody>
      </p:sp>
      <p:sp>
        <p:nvSpPr>
          <p:cNvPr id="88" name="Google Shape;88;p13"/>
          <p:cNvSpPr txBox="1"/>
          <p:nvPr/>
        </p:nvSpPr>
        <p:spPr>
          <a:xfrm>
            <a:off x="369206" y="2185900"/>
            <a:ext cx="6820873" cy="181588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500" dirty="0">
                <a:solidFill>
                  <a:srgbClr val="595959"/>
                </a:solidFill>
              </a:rPr>
              <a:t>People in the UK are exploring new territory on a daily basis due to the impact of Covid-19.  Many parents are viewing the upcoming summer holidays with a huge amount of trepidation.  Holidays abroad, summer camps and holiday </a:t>
            </a:r>
            <a:r>
              <a:rPr lang="en-GB" sz="1500" dirty="0" smtClean="0">
                <a:solidFill>
                  <a:srgbClr val="595959"/>
                </a:solidFill>
              </a:rPr>
              <a:t>clubs: the </a:t>
            </a:r>
            <a:r>
              <a:rPr lang="en-GB" sz="1500" dirty="0">
                <a:solidFill>
                  <a:srgbClr val="595959"/>
                </a:solidFill>
              </a:rPr>
              <a:t>old staples to get through the break, are no longer an option.  How can we make summer holidays enjoyable and memorable for our children whilst minimizing the strain on family relationships?  This </a:t>
            </a:r>
            <a:r>
              <a:rPr lang="en-GB" sz="1500" dirty="0" smtClean="0">
                <a:solidFill>
                  <a:srgbClr val="595959"/>
                </a:solidFill>
              </a:rPr>
              <a:t>session </a:t>
            </a:r>
            <a:r>
              <a:rPr lang="en-GB" sz="1500" dirty="0">
                <a:solidFill>
                  <a:srgbClr val="595959"/>
                </a:solidFill>
              </a:rPr>
              <a:t>is going to give you everything you need to enjoy a </a:t>
            </a:r>
            <a:r>
              <a:rPr lang="en-GB" sz="1500" dirty="0" smtClean="0">
                <a:solidFill>
                  <a:srgbClr val="595959"/>
                </a:solidFill>
              </a:rPr>
              <a:t>summer </a:t>
            </a:r>
            <a:r>
              <a:rPr lang="en-GB" sz="1500" dirty="0">
                <a:solidFill>
                  <a:srgbClr val="595959"/>
                </a:solidFill>
              </a:rPr>
              <a:t>filled with fun for the whole working family!</a:t>
            </a:r>
            <a:endParaRPr sz="1500" dirty="0"/>
          </a:p>
        </p:txBody>
      </p:sp>
      <p:sp>
        <p:nvSpPr>
          <p:cNvPr id="89" name="Google Shape;89;p13"/>
          <p:cNvSpPr txBox="1"/>
          <p:nvPr/>
        </p:nvSpPr>
        <p:spPr>
          <a:xfrm>
            <a:off x="369206" y="3694005"/>
            <a:ext cx="6919762" cy="30777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400">
              <a:solidFill>
                <a:srgbClr val="595959"/>
              </a:solidFill>
              <a:latin typeface="Calibri"/>
              <a:ea typeface="Calibri"/>
              <a:cs typeface="Calibri"/>
              <a:sym typeface="Calibri"/>
            </a:endParaRPr>
          </a:p>
        </p:txBody>
      </p:sp>
      <p:cxnSp>
        <p:nvCxnSpPr>
          <p:cNvPr id="90" name="Google Shape;90;p13"/>
          <p:cNvCxnSpPr/>
          <p:nvPr/>
        </p:nvCxnSpPr>
        <p:spPr>
          <a:xfrm>
            <a:off x="453242" y="2067492"/>
            <a:ext cx="6652408" cy="0"/>
          </a:xfrm>
          <a:prstGeom prst="straightConnector1">
            <a:avLst/>
          </a:prstGeom>
          <a:noFill/>
          <a:ln w="9525" cap="flat" cmpd="sng">
            <a:solidFill>
              <a:srgbClr val="595959"/>
            </a:solidFill>
            <a:prstDash val="solid"/>
            <a:miter lim="800000"/>
            <a:headEnd type="none" w="sm" len="sm"/>
            <a:tailEnd type="none" w="sm" len="sm"/>
          </a:ln>
        </p:spPr>
      </p:cxnSp>
      <p:cxnSp>
        <p:nvCxnSpPr>
          <p:cNvPr id="91" name="Google Shape;91;p13"/>
          <p:cNvCxnSpPr/>
          <p:nvPr/>
        </p:nvCxnSpPr>
        <p:spPr>
          <a:xfrm>
            <a:off x="369206" y="7810039"/>
            <a:ext cx="6736444" cy="0"/>
          </a:xfrm>
          <a:prstGeom prst="straightConnector1">
            <a:avLst/>
          </a:prstGeom>
          <a:noFill/>
          <a:ln w="9525" cap="flat" cmpd="sng">
            <a:solidFill>
              <a:srgbClr val="595959"/>
            </a:solidFill>
            <a:prstDash val="solid"/>
            <a:miter lim="800000"/>
            <a:headEnd type="none" w="sm" len="sm"/>
            <a:tailEnd type="none" w="sm" len="sm"/>
          </a:ln>
        </p:spPr>
      </p:cxnSp>
      <p:cxnSp>
        <p:nvCxnSpPr>
          <p:cNvPr id="92" name="Google Shape;92;p13"/>
          <p:cNvCxnSpPr/>
          <p:nvPr/>
        </p:nvCxnSpPr>
        <p:spPr>
          <a:xfrm>
            <a:off x="453242" y="10144692"/>
            <a:ext cx="6652408" cy="0"/>
          </a:xfrm>
          <a:prstGeom prst="straightConnector1">
            <a:avLst/>
          </a:prstGeom>
          <a:noFill/>
          <a:ln w="9525" cap="flat" cmpd="sng">
            <a:solidFill>
              <a:srgbClr val="595959"/>
            </a:solidFill>
            <a:prstDash val="solid"/>
            <a:miter lim="800000"/>
            <a:headEnd type="none" w="sm" len="sm"/>
            <a:tailEnd type="none" w="sm" len="sm"/>
          </a:ln>
        </p:spPr>
      </p:cxnSp>
      <p:sp>
        <p:nvSpPr>
          <p:cNvPr id="93" name="Google Shape;93;p13"/>
          <p:cNvSpPr txBox="1"/>
          <p:nvPr/>
        </p:nvSpPr>
        <p:spPr>
          <a:xfrm>
            <a:off x="369206" y="1187579"/>
            <a:ext cx="4781294" cy="2769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i="1" baseline="30000">
                <a:solidFill>
                  <a:srgbClr val="A52534"/>
                </a:solidFill>
                <a:latin typeface="Calibri"/>
                <a:ea typeface="Calibri"/>
                <a:cs typeface="Calibri"/>
                <a:sym typeface="Calibri"/>
              </a:rPr>
              <a:t>“Parents are a child’s first and most important teacher”</a:t>
            </a:r>
            <a:endParaRPr/>
          </a:p>
        </p:txBody>
      </p:sp>
      <p:grpSp>
        <p:nvGrpSpPr>
          <p:cNvPr id="94" name="Google Shape;94;p13"/>
          <p:cNvGrpSpPr/>
          <p:nvPr/>
        </p:nvGrpSpPr>
        <p:grpSpPr>
          <a:xfrm>
            <a:off x="398172" y="10217966"/>
            <a:ext cx="6605590" cy="553998"/>
            <a:chOff x="398172" y="10217966"/>
            <a:chExt cx="6605590" cy="553998"/>
          </a:xfrm>
        </p:grpSpPr>
        <p:sp>
          <p:nvSpPr>
            <p:cNvPr id="95" name="Google Shape;95;p13"/>
            <p:cNvSpPr txBox="1"/>
            <p:nvPr/>
          </p:nvSpPr>
          <p:spPr>
            <a:xfrm>
              <a:off x="398172" y="10217966"/>
              <a:ext cx="5957083"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aseline="30000">
                  <a:solidFill>
                    <a:srgbClr val="A52534"/>
                  </a:solidFill>
                  <a:latin typeface="Calibri"/>
                  <a:ea typeface="Calibri"/>
                  <a:cs typeface="Calibri"/>
                  <a:sym typeface="Calibri"/>
                </a:rPr>
                <a:t>www.educatingmatters.co.uk </a:t>
              </a:r>
              <a:r>
                <a:rPr lang="en-GB" sz="1800" baseline="30000">
                  <a:solidFill>
                    <a:srgbClr val="595959"/>
                  </a:solidFill>
                  <a:latin typeface="Calibri"/>
                  <a:ea typeface="Calibri"/>
                  <a:cs typeface="Calibri"/>
                  <a:sym typeface="Calibri"/>
                </a:rPr>
                <a:t>|</a:t>
              </a:r>
              <a:r>
                <a:rPr lang="en-GB" sz="1800" baseline="30000">
                  <a:solidFill>
                    <a:srgbClr val="A52534"/>
                  </a:solidFill>
                  <a:latin typeface="Calibri"/>
                  <a:ea typeface="Calibri"/>
                  <a:cs typeface="Calibri"/>
                  <a:sym typeface="Calibri"/>
                </a:rPr>
                <a:t> rvecht@educatingmatters.co.uk </a:t>
              </a:r>
              <a:r>
                <a:rPr lang="en-GB" sz="1800" baseline="30000">
                  <a:solidFill>
                    <a:srgbClr val="595959"/>
                  </a:solidFill>
                  <a:latin typeface="Calibri"/>
                  <a:ea typeface="Calibri"/>
                  <a:cs typeface="Calibri"/>
                  <a:sym typeface="Calibri"/>
                </a:rPr>
                <a:t>| </a:t>
              </a:r>
              <a:r>
                <a:rPr lang="en-GB" sz="1800" baseline="30000">
                  <a:solidFill>
                    <a:srgbClr val="A52534"/>
                  </a:solidFill>
                  <a:latin typeface="Calibri"/>
                  <a:ea typeface="Calibri"/>
                  <a:cs typeface="Calibri"/>
                  <a:sym typeface="Calibri"/>
                </a:rPr>
                <a:t>020 7604 4922 </a:t>
              </a:r>
              <a:r>
                <a:rPr lang="en-GB" sz="1800" baseline="30000">
                  <a:solidFill>
                    <a:srgbClr val="595959"/>
                  </a:solidFill>
                  <a:latin typeface="Calibri"/>
                  <a:ea typeface="Calibri"/>
                  <a:cs typeface="Calibri"/>
                  <a:sym typeface="Calibri"/>
                </a:rPr>
                <a:t>|</a:t>
              </a:r>
              <a:r>
                <a:rPr lang="en-GB" sz="1800" baseline="30000">
                  <a:solidFill>
                    <a:srgbClr val="A52534"/>
                  </a:solidFill>
                  <a:latin typeface="Calibri"/>
                  <a:ea typeface="Calibri"/>
                  <a:cs typeface="Calibri"/>
                  <a:sym typeface="Calibri"/>
                </a:rPr>
                <a:t> Find us on</a:t>
              </a:r>
              <a:endParaRPr/>
            </a:p>
            <a:p>
              <a:pPr marL="0" marR="0" lvl="0" indent="0" algn="l" rtl="0">
                <a:spcBef>
                  <a:spcPts val="0"/>
                </a:spcBef>
                <a:spcAft>
                  <a:spcPts val="0"/>
                </a:spcAft>
                <a:buNone/>
              </a:pPr>
              <a:endParaRPr sz="1800">
                <a:solidFill>
                  <a:srgbClr val="C00000"/>
                </a:solidFill>
                <a:latin typeface="Calibri"/>
                <a:ea typeface="Calibri"/>
                <a:cs typeface="Calibri"/>
                <a:sym typeface="Calibri"/>
              </a:endParaRPr>
            </a:p>
          </p:txBody>
        </p:sp>
        <p:pic>
          <p:nvPicPr>
            <p:cNvPr id="96" name="Google Shape;96;p13" descr="A picture containing drawing&#10;&#10;Description automatically generated"/>
            <p:cNvPicPr preferRelativeResize="0"/>
            <p:nvPr/>
          </p:nvPicPr>
          <p:blipFill rotWithShape="1">
            <a:blip r:embed="rId4">
              <a:alphaModFix/>
            </a:blip>
            <a:srcRect/>
            <a:stretch/>
          </p:blipFill>
          <p:spPr>
            <a:xfrm>
              <a:off x="6363192" y="10227491"/>
              <a:ext cx="140208" cy="143256"/>
            </a:xfrm>
            <a:prstGeom prst="rect">
              <a:avLst/>
            </a:prstGeom>
            <a:noFill/>
            <a:ln>
              <a:noFill/>
            </a:ln>
          </p:spPr>
        </p:pic>
        <p:pic>
          <p:nvPicPr>
            <p:cNvPr id="97" name="Google Shape;97;p13" descr="A picture containing drawing, mug&#10;&#10;Description automatically generated"/>
            <p:cNvPicPr preferRelativeResize="0"/>
            <p:nvPr/>
          </p:nvPicPr>
          <p:blipFill rotWithShape="1">
            <a:blip r:embed="rId5">
              <a:alphaModFix/>
            </a:blip>
            <a:srcRect/>
            <a:stretch/>
          </p:blipFill>
          <p:spPr>
            <a:xfrm>
              <a:off x="6612839" y="10239622"/>
              <a:ext cx="131064" cy="131064"/>
            </a:xfrm>
            <a:prstGeom prst="rect">
              <a:avLst/>
            </a:prstGeom>
            <a:noFill/>
            <a:ln>
              <a:noFill/>
            </a:ln>
          </p:spPr>
        </p:pic>
        <p:pic>
          <p:nvPicPr>
            <p:cNvPr id="98" name="Google Shape;98;p13" descr="A picture containing drawing, window&#10;&#10;Description automatically generated"/>
            <p:cNvPicPr preferRelativeResize="0"/>
            <p:nvPr/>
          </p:nvPicPr>
          <p:blipFill rotWithShape="1">
            <a:blip r:embed="rId6">
              <a:alphaModFix/>
            </a:blip>
            <a:srcRect/>
            <a:stretch/>
          </p:blipFill>
          <p:spPr>
            <a:xfrm>
              <a:off x="6851362" y="10239622"/>
              <a:ext cx="152400" cy="131064"/>
            </a:xfrm>
            <a:prstGeom prst="rect">
              <a:avLst/>
            </a:prstGeom>
            <a:noFill/>
            <a:ln>
              <a:noFill/>
            </a:ln>
          </p:spPr>
        </p:pic>
      </p:grpSp>
      <p:sp>
        <p:nvSpPr>
          <p:cNvPr id="99" name="Google Shape;99;p13"/>
          <p:cNvSpPr txBox="1"/>
          <p:nvPr/>
        </p:nvSpPr>
        <p:spPr>
          <a:xfrm>
            <a:off x="1386256" y="267240"/>
            <a:ext cx="5704346" cy="502702"/>
          </a:xfrm>
          <a:prstGeom prst="rect">
            <a:avLst/>
          </a:prstGeom>
          <a:noFill/>
          <a:ln>
            <a:noFill/>
          </a:ln>
        </p:spPr>
        <p:txBody>
          <a:bodyPr spcFirstLastPara="1" wrap="square" lIns="91425" tIns="45700" rIns="91425" bIns="45700" anchor="t" anchorCtr="0">
            <a:noAutofit/>
          </a:bodyPr>
          <a:lstStyle/>
          <a:p>
            <a:pPr marL="914400" marR="0" lvl="0" indent="457200" algn="l" rtl="0">
              <a:lnSpc>
                <a:spcPct val="115000"/>
              </a:lnSpc>
              <a:spcBef>
                <a:spcPts val="0"/>
              </a:spcBef>
              <a:spcAft>
                <a:spcPts val="0"/>
              </a:spcAft>
              <a:buNone/>
            </a:pPr>
            <a:r>
              <a:rPr lang="en-GB" sz="2800" b="1" dirty="0">
                <a:solidFill>
                  <a:srgbClr val="595959"/>
                </a:solidFill>
                <a:latin typeface="Calibri"/>
                <a:ea typeface="Calibri"/>
                <a:cs typeface="Calibri"/>
                <a:sym typeface="Calibri"/>
              </a:rPr>
              <a:t>         </a:t>
            </a:r>
            <a:r>
              <a:rPr lang="en-GB" sz="2800" b="1" dirty="0" smtClean="0">
                <a:solidFill>
                  <a:srgbClr val="595959"/>
                </a:solidFill>
                <a:latin typeface="Calibri"/>
                <a:ea typeface="Calibri"/>
                <a:cs typeface="Calibri"/>
                <a:sym typeface="Calibri"/>
              </a:rPr>
              <a:t>STAYCATION MATTERS</a:t>
            </a:r>
            <a:endParaRPr sz="2600" b="1" dirty="0">
              <a:solidFill>
                <a:srgbClr val="595959"/>
              </a:solidFill>
              <a:latin typeface="Calibri"/>
              <a:ea typeface="Calibri"/>
              <a:cs typeface="Calibri"/>
              <a:sym typeface="Calibri"/>
            </a:endParaRPr>
          </a:p>
        </p:txBody>
      </p:sp>
      <p:sp>
        <p:nvSpPr>
          <p:cNvPr id="100" name="Google Shape;100;p13" descr="Image result for amazon"/>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1" name="Google Shape;101;p13" descr="Image result for amazon"/>
          <p:cNvSpPr/>
          <p:nvPr/>
        </p:nvSpPr>
        <p:spPr>
          <a:xfrm>
            <a:off x="307975" y="7937"/>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2" name="Google Shape;102;p13" descr="Image result for amazon"/>
          <p:cNvSpPr/>
          <p:nvPr/>
        </p:nvSpPr>
        <p:spPr>
          <a:xfrm>
            <a:off x="460375" y="160337"/>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3" name="Google Shape;103;p13" descr="Image result for amazon"/>
          <p:cNvSpPr/>
          <p:nvPr/>
        </p:nvSpPr>
        <p:spPr>
          <a:xfrm>
            <a:off x="612775" y="312737"/>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4" name="Google Shape;104;p13"/>
          <p:cNvSpPr txBox="1"/>
          <p:nvPr/>
        </p:nvSpPr>
        <p:spPr>
          <a:xfrm>
            <a:off x="398173" y="7919523"/>
            <a:ext cx="6791906" cy="209288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300">
                <a:solidFill>
                  <a:srgbClr val="595959"/>
                </a:solidFill>
                <a:latin typeface="Arial"/>
                <a:ea typeface="Arial"/>
                <a:cs typeface="Arial"/>
                <a:sym typeface="Arial"/>
              </a:rPr>
              <a:t>Gwen studied Psychology at the University of Utah with a focus on child and adolescent development. She then trained to become a teacher in Special Education, working with children with severe behaviour disorders, autism and the at risk population. She has trained many educators on behaviour management and cultural awareness. Gwen has taught in the USA and the UK at the primary and secondary levels. Most recently, she has trained as a psychotherapist, family therapist and parent coach and now works with both children and parents in that capacity. A mother of 4, she is very active in her children's schools serving as a volunteer, Rainbow leader and chair of the PTFA. Political activism has always played a strong role in her life. She and her family have been active in causes such as: LGBT marriage rights, Animal Conservation, and Rock the Vote.  </a:t>
            </a:r>
            <a:endParaRPr/>
          </a:p>
        </p:txBody>
      </p:sp>
      <p:cxnSp>
        <p:nvCxnSpPr>
          <p:cNvPr id="105" name="Google Shape;105;p13"/>
          <p:cNvCxnSpPr/>
          <p:nvPr/>
        </p:nvCxnSpPr>
        <p:spPr>
          <a:xfrm rot="10800000" flipH="1">
            <a:off x="307975" y="4460261"/>
            <a:ext cx="6797675" cy="15159"/>
          </a:xfrm>
          <a:prstGeom prst="straightConnector1">
            <a:avLst/>
          </a:prstGeom>
          <a:noFill/>
          <a:ln w="9525" cap="flat" cmpd="sng">
            <a:solidFill>
              <a:srgbClr val="595959"/>
            </a:solidFill>
            <a:prstDash val="solid"/>
            <a:miter lim="800000"/>
            <a:headEnd type="none" w="sm" len="sm"/>
            <a:tailEnd type="none" w="sm" len="sm"/>
          </a:ln>
        </p:spPr>
      </p:cxnSp>
      <p:sp>
        <p:nvSpPr>
          <p:cNvPr id="106" name="Google Shape;106;p13"/>
          <p:cNvSpPr txBox="1"/>
          <p:nvPr/>
        </p:nvSpPr>
        <p:spPr>
          <a:xfrm>
            <a:off x="307975" y="4617334"/>
            <a:ext cx="6695787" cy="1384995"/>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rgbClr val="A52534"/>
              </a:buClr>
              <a:buSzPts val="1400"/>
              <a:buFont typeface="Noto Sans Symbols"/>
              <a:buChar char="▪"/>
            </a:pPr>
            <a:r>
              <a:rPr lang="en-GB" dirty="0">
                <a:solidFill>
                  <a:schemeClr val="tx1">
                    <a:lumMod val="65000"/>
                    <a:lumOff val="35000"/>
                  </a:schemeClr>
                </a:solidFill>
                <a:latin typeface="Arial" panose="020B0604020202020204" pitchFamily="34" charset="0"/>
                <a:cs typeface="Arial" panose="020B0604020202020204" pitchFamily="34" charset="0"/>
              </a:rPr>
              <a:t>Managing </a:t>
            </a:r>
            <a:r>
              <a:rPr lang="en-GB" smtClean="0">
                <a:solidFill>
                  <a:schemeClr val="tx1">
                    <a:lumMod val="65000"/>
                    <a:lumOff val="35000"/>
                  </a:schemeClr>
                </a:solidFill>
                <a:latin typeface="Arial" panose="020B0604020202020204" pitchFamily="34" charset="0"/>
                <a:cs typeface="Arial" panose="020B0604020202020204" pitchFamily="34" charset="0"/>
              </a:rPr>
              <a:t>Mindsets </a:t>
            </a:r>
            <a:r>
              <a:rPr lang="en-GB" dirty="0">
                <a:solidFill>
                  <a:schemeClr val="tx1">
                    <a:lumMod val="65000"/>
                    <a:lumOff val="35000"/>
                  </a:schemeClr>
                </a:solidFill>
                <a:latin typeface="Arial" panose="020B0604020202020204" pitchFamily="34" charset="0"/>
                <a:cs typeface="Arial" panose="020B0604020202020204" pitchFamily="34" charset="0"/>
              </a:rPr>
              <a:t>for the Whole Family</a:t>
            </a:r>
            <a:endParaRPr dirty="0">
              <a:solidFill>
                <a:schemeClr val="tx1">
                  <a:lumMod val="65000"/>
                  <a:lumOff val="35000"/>
                </a:schemeClr>
              </a:solidFill>
              <a:latin typeface="Arial" panose="020B0604020202020204" pitchFamily="34" charset="0"/>
              <a:cs typeface="Arial" panose="020B0604020202020204" pitchFamily="34" charset="0"/>
            </a:endParaRPr>
          </a:p>
          <a:p>
            <a:pPr marL="285750" marR="0" lvl="0" indent="-285750" algn="l" rtl="0">
              <a:spcBef>
                <a:spcPts val="0"/>
              </a:spcBef>
              <a:spcAft>
                <a:spcPts val="0"/>
              </a:spcAft>
              <a:buClr>
                <a:srgbClr val="A52534"/>
              </a:buClr>
              <a:buSzPts val="1400"/>
              <a:buFont typeface="Noto Sans Symbols"/>
              <a:buChar char="▪"/>
            </a:pPr>
            <a:r>
              <a:rPr lang="en-GB" dirty="0">
                <a:solidFill>
                  <a:schemeClr val="tx1">
                    <a:lumMod val="65000"/>
                    <a:lumOff val="35000"/>
                  </a:schemeClr>
                </a:solidFill>
                <a:latin typeface="Arial" panose="020B0604020202020204" pitchFamily="34" charset="0"/>
                <a:cs typeface="Arial" panose="020B0604020202020204" pitchFamily="34" charset="0"/>
              </a:rPr>
              <a:t>Managing Feelings of Disappointment in </a:t>
            </a:r>
            <a:r>
              <a:rPr lang="en-GB" dirty="0" smtClean="0">
                <a:solidFill>
                  <a:schemeClr val="tx1">
                    <a:lumMod val="65000"/>
                    <a:lumOff val="35000"/>
                  </a:schemeClr>
                </a:solidFill>
                <a:latin typeface="Arial" panose="020B0604020202020204" pitchFamily="34" charset="0"/>
                <a:cs typeface="Arial" panose="020B0604020202020204" pitchFamily="34" charset="0"/>
              </a:rPr>
              <a:t>Children </a:t>
            </a:r>
            <a:endParaRPr sz="1400" dirty="0">
              <a:solidFill>
                <a:schemeClr val="tx1">
                  <a:lumMod val="65000"/>
                  <a:lumOff val="35000"/>
                </a:schemeClr>
              </a:solidFill>
              <a:latin typeface="Arial" panose="020B0604020202020204" pitchFamily="34" charset="0"/>
              <a:cs typeface="Arial" panose="020B0604020202020204" pitchFamily="34" charset="0"/>
              <a:sym typeface="Arial"/>
            </a:endParaRPr>
          </a:p>
          <a:p>
            <a:pPr marL="285750" marR="0" lvl="0" indent="-285750" algn="l" rtl="0">
              <a:spcBef>
                <a:spcPts val="0"/>
              </a:spcBef>
              <a:spcAft>
                <a:spcPts val="0"/>
              </a:spcAft>
              <a:buClr>
                <a:srgbClr val="A52534"/>
              </a:buClr>
              <a:buSzPts val="1400"/>
              <a:buFont typeface="Noto Sans Symbols"/>
              <a:buChar char="▪"/>
            </a:pPr>
            <a:r>
              <a:rPr lang="en-GB" dirty="0">
                <a:solidFill>
                  <a:schemeClr val="tx1">
                    <a:lumMod val="65000"/>
                    <a:lumOff val="35000"/>
                  </a:schemeClr>
                </a:solidFill>
                <a:latin typeface="Arial" panose="020B0604020202020204" pitchFamily="34" charset="0"/>
                <a:cs typeface="Arial" panose="020B0604020202020204" pitchFamily="34" charset="0"/>
              </a:rPr>
              <a:t>Scheduling for Success (and to take the pressure off)</a:t>
            </a:r>
            <a:endParaRPr dirty="0">
              <a:solidFill>
                <a:schemeClr val="tx1">
                  <a:lumMod val="65000"/>
                  <a:lumOff val="35000"/>
                </a:schemeClr>
              </a:solidFill>
              <a:latin typeface="Arial" panose="020B0604020202020204" pitchFamily="34" charset="0"/>
              <a:cs typeface="Arial" panose="020B0604020202020204" pitchFamily="34" charset="0"/>
            </a:endParaRPr>
          </a:p>
          <a:p>
            <a:pPr marL="285750" marR="0" lvl="0" indent="-285750" algn="l" rtl="0">
              <a:spcBef>
                <a:spcPts val="0"/>
              </a:spcBef>
              <a:spcAft>
                <a:spcPts val="0"/>
              </a:spcAft>
              <a:buClr>
                <a:srgbClr val="A52534"/>
              </a:buClr>
              <a:buSzPts val="1400"/>
              <a:buFont typeface="Noto Sans Symbols"/>
              <a:buChar char="▪"/>
            </a:pPr>
            <a:r>
              <a:rPr lang="en-GB" dirty="0">
                <a:solidFill>
                  <a:schemeClr val="tx1">
                    <a:lumMod val="65000"/>
                    <a:lumOff val="35000"/>
                  </a:schemeClr>
                </a:solidFill>
                <a:latin typeface="Arial" panose="020B0604020202020204" pitchFamily="34" charset="0"/>
                <a:cs typeface="Arial" panose="020B0604020202020204" pitchFamily="34" charset="0"/>
              </a:rPr>
              <a:t>Age Appropriate Ways to Enjoy Your Staycation</a:t>
            </a:r>
            <a:endParaRPr dirty="0">
              <a:solidFill>
                <a:schemeClr val="tx1">
                  <a:lumMod val="65000"/>
                  <a:lumOff val="35000"/>
                </a:schemeClr>
              </a:solidFill>
              <a:latin typeface="Arial" panose="020B0604020202020204" pitchFamily="34" charset="0"/>
              <a:cs typeface="Arial" panose="020B0604020202020204" pitchFamily="34" charset="0"/>
            </a:endParaRPr>
          </a:p>
          <a:p>
            <a:pPr marL="285750" marR="0" lvl="0" indent="-285750" algn="l" rtl="0">
              <a:spcBef>
                <a:spcPts val="0"/>
              </a:spcBef>
              <a:spcAft>
                <a:spcPts val="0"/>
              </a:spcAft>
              <a:buClr>
                <a:srgbClr val="A52534"/>
              </a:buClr>
              <a:buSzPts val="1400"/>
              <a:buFont typeface="Noto Sans Symbols"/>
              <a:buChar char="▪"/>
            </a:pPr>
            <a:r>
              <a:rPr lang="en-GB" dirty="0">
                <a:solidFill>
                  <a:schemeClr val="tx1">
                    <a:lumMod val="65000"/>
                    <a:lumOff val="35000"/>
                  </a:schemeClr>
                </a:solidFill>
                <a:latin typeface="Arial" panose="020B0604020202020204" pitchFamily="34" charset="0"/>
                <a:cs typeface="Arial" panose="020B0604020202020204" pitchFamily="34" charset="0"/>
              </a:rPr>
              <a:t>Ways to Engage </a:t>
            </a:r>
            <a:r>
              <a:rPr lang="en-GB" dirty="0" smtClean="0">
                <a:solidFill>
                  <a:schemeClr val="tx1">
                    <a:lumMod val="65000"/>
                    <a:lumOff val="35000"/>
                  </a:schemeClr>
                </a:solidFill>
                <a:latin typeface="Arial" panose="020B0604020202020204" pitchFamily="34" charset="0"/>
                <a:cs typeface="Arial" panose="020B0604020202020204" pitchFamily="34" charset="0"/>
              </a:rPr>
              <a:t>Children </a:t>
            </a:r>
            <a:r>
              <a:rPr lang="en-GB" dirty="0">
                <a:solidFill>
                  <a:schemeClr val="tx1">
                    <a:lumMod val="65000"/>
                    <a:lumOff val="35000"/>
                  </a:schemeClr>
                </a:solidFill>
                <a:latin typeface="Arial" panose="020B0604020202020204" pitchFamily="34" charset="0"/>
                <a:cs typeface="Arial" panose="020B0604020202020204" pitchFamily="34" charset="0"/>
              </a:rPr>
              <a:t>While You Work</a:t>
            </a:r>
            <a:endParaRPr sz="1400" dirty="0">
              <a:solidFill>
                <a:schemeClr val="tx1">
                  <a:lumMod val="65000"/>
                  <a:lumOff val="35000"/>
                </a:schemeClr>
              </a:solidFill>
              <a:latin typeface="Arial" panose="020B0604020202020204" pitchFamily="34" charset="0"/>
              <a:cs typeface="Arial" panose="020B0604020202020204" pitchFamily="34" charset="0"/>
              <a:sym typeface="Arial"/>
            </a:endParaRPr>
          </a:p>
          <a:p>
            <a:pPr marL="285750" marR="0" lvl="0" indent="-285750" algn="l" rtl="0">
              <a:spcBef>
                <a:spcPts val="0"/>
              </a:spcBef>
              <a:spcAft>
                <a:spcPts val="0"/>
              </a:spcAft>
              <a:buClr>
                <a:srgbClr val="A52534"/>
              </a:buClr>
              <a:buSzPts val="1400"/>
              <a:buFont typeface="Noto Sans Symbols"/>
              <a:buChar char="▪"/>
            </a:pPr>
            <a:r>
              <a:rPr lang="en-GB" sz="1400" dirty="0">
                <a:solidFill>
                  <a:schemeClr val="tx1">
                    <a:lumMod val="65000"/>
                    <a:lumOff val="35000"/>
                  </a:schemeClr>
                </a:solidFill>
                <a:latin typeface="Arial" panose="020B0604020202020204" pitchFamily="34" charset="0"/>
                <a:cs typeface="Arial" panose="020B0604020202020204" pitchFamily="34" charset="0"/>
                <a:sym typeface="Arial"/>
              </a:rPr>
              <a:t>Useful </a:t>
            </a:r>
            <a:r>
              <a:rPr lang="en-GB" dirty="0">
                <a:solidFill>
                  <a:schemeClr val="tx1">
                    <a:lumMod val="65000"/>
                    <a:lumOff val="35000"/>
                  </a:schemeClr>
                </a:solidFill>
                <a:latin typeface="Arial" panose="020B0604020202020204" pitchFamily="34" charset="0"/>
                <a:cs typeface="Arial" panose="020B0604020202020204" pitchFamily="34" charset="0"/>
              </a:rPr>
              <a:t>We</a:t>
            </a:r>
            <a:r>
              <a:rPr lang="en-GB" sz="1400" dirty="0">
                <a:solidFill>
                  <a:schemeClr val="tx1">
                    <a:lumMod val="65000"/>
                    <a:lumOff val="35000"/>
                  </a:schemeClr>
                </a:solidFill>
                <a:latin typeface="Arial" panose="020B0604020202020204" pitchFamily="34" charset="0"/>
                <a:cs typeface="Arial" panose="020B0604020202020204" pitchFamily="34" charset="0"/>
                <a:sym typeface="Arial"/>
              </a:rPr>
              <a:t>bsites and </a:t>
            </a:r>
            <a:r>
              <a:rPr lang="en-GB" dirty="0">
                <a:solidFill>
                  <a:schemeClr val="tx1">
                    <a:lumMod val="65000"/>
                    <a:lumOff val="35000"/>
                  </a:schemeClr>
                </a:solidFill>
                <a:latin typeface="Arial" panose="020B0604020202020204" pitchFamily="34" charset="0"/>
                <a:cs typeface="Arial" panose="020B0604020202020204" pitchFamily="34" charset="0"/>
              </a:rPr>
              <a:t>R</a:t>
            </a:r>
            <a:r>
              <a:rPr lang="en-GB" sz="1400" dirty="0">
                <a:solidFill>
                  <a:schemeClr val="tx1">
                    <a:lumMod val="65000"/>
                    <a:lumOff val="35000"/>
                  </a:schemeClr>
                </a:solidFill>
                <a:latin typeface="Arial" panose="020B0604020202020204" pitchFamily="34" charset="0"/>
                <a:cs typeface="Arial" panose="020B0604020202020204" pitchFamily="34" charset="0"/>
                <a:sym typeface="Arial"/>
              </a:rPr>
              <a:t>esources</a:t>
            </a:r>
            <a:endParaRPr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07" name="Google Shape;107;p13"/>
          <p:cNvSpPr txBox="1"/>
          <p:nvPr/>
        </p:nvSpPr>
        <p:spPr>
          <a:xfrm>
            <a:off x="369206" y="6005384"/>
            <a:ext cx="6634555"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b="1">
                <a:solidFill>
                  <a:srgbClr val="595959"/>
                </a:solidFill>
                <a:latin typeface="Calibri"/>
                <a:ea typeface="Calibri"/>
                <a:cs typeface="Calibri"/>
                <a:sym typeface="Calibri"/>
              </a:rPr>
              <a:t>SESSION INCLUDES</a:t>
            </a:r>
            <a:endParaRPr sz="2000" b="1">
              <a:solidFill>
                <a:srgbClr val="595959"/>
              </a:solidFill>
              <a:latin typeface="Calibri"/>
              <a:ea typeface="Calibri"/>
              <a:cs typeface="Calibri"/>
              <a:sym typeface="Calibri"/>
            </a:endParaRPr>
          </a:p>
        </p:txBody>
      </p:sp>
      <p:cxnSp>
        <p:nvCxnSpPr>
          <p:cNvPr id="108" name="Google Shape;108;p13"/>
          <p:cNvCxnSpPr/>
          <p:nvPr/>
        </p:nvCxnSpPr>
        <p:spPr>
          <a:xfrm>
            <a:off x="453242" y="6374716"/>
            <a:ext cx="6550519" cy="0"/>
          </a:xfrm>
          <a:prstGeom prst="straightConnector1">
            <a:avLst/>
          </a:prstGeom>
          <a:noFill/>
          <a:ln w="9525" cap="flat" cmpd="sng">
            <a:solidFill>
              <a:srgbClr val="595959"/>
            </a:solidFill>
            <a:prstDash val="solid"/>
            <a:miter lim="800000"/>
            <a:headEnd type="none" w="sm" len="sm"/>
            <a:tailEnd type="none" w="sm" len="sm"/>
          </a:ln>
        </p:spPr>
      </p:cxnSp>
      <p:sp>
        <p:nvSpPr>
          <p:cNvPr id="109" name="Google Shape;109;p13"/>
          <p:cNvSpPr txBox="1"/>
          <p:nvPr/>
        </p:nvSpPr>
        <p:spPr>
          <a:xfrm>
            <a:off x="453242" y="6514977"/>
            <a:ext cx="6550519" cy="738664"/>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rgbClr val="A52534"/>
              </a:buClr>
              <a:buSzPts val="1400"/>
              <a:buFont typeface="Noto Sans Symbols"/>
              <a:buChar char="▪"/>
            </a:pPr>
            <a:r>
              <a:rPr lang="en-GB" sz="1400">
                <a:solidFill>
                  <a:srgbClr val="595959"/>
                </a:solidFill>
                <a:latin typeface="Arial"/>
                <a:ea typeface="Arial"/>
                <a:cs typeface="Arial"/>
                <a:sym typeface="Arial"/>
              </a:rPr>
              <a:t>Personal attention and feedback in an informal atmosphere</a:t>
            </a:r>
            <a:endParaRPr/>
          </a:p>
          <a:p>
            <a:pPr marL="285750" marR="0" lvl="0" indent="-285750" algn="l" rtl="0">
              <a:spcBef>
                <a:spcPts val="0"/>
              </a:spcBef>
              <a:spcAft>
                <a:spcPts val="0"/>
              </a:spcAft>
              <a:buClr>
                <a:srgbClr val="A52534"/>
              </a:buClr>
              <a:buSzPts val="1400"/>
              <a:buFont typeface="Noto Sans Symbols"/>
              <a:buChar char="▪"/>
            </a:pPr>
            <a:r>
              <a:rPr lang="en-GB" sz="1400">
                <a:solidFill>
                  <a:srgbClr val="595959"/>
                </a:solidFill>
                <a:latin typeface="Arial"/>
                <a:ea typeface="Arial"/>
                <a:cs typeface="Arial"/>
                <a:sym typeface="Arial"/>
              </a:rPr>
              <a:t>An invaluable booklet complete with information covered on the session</a:t>
            </a:r>
            <a:endParaRPr sz="1400">
              <a:solidFill>
                <a:srgbClr val="595959"/>
              </a:solidFill>
              <a:latin typeface="Arial"/>
              <a:ea typeface="Arial"/>
              <a:cs typeface="Arial"/>
              <a:sym typeface="Arial"/>
            </a:endParaRPr>
          </a:p>
          <a:p>
            <a:pPr marL="285750" marR="0" lvl="0" indent="-285750" algn="l" rtl="0">
              <a:spcBef>
                <a:spcPts val="0"/>
              </a:spcBef>
              <a:spcAft>
                <a:spcPts val="0"/>
              </a:spcAft>
              <a:buClr>
                <a:srgbClr val="A52534"/>
              </a:buClr>
              <a:buSzPts val="1400"/>
              <a:buFont typeface="Noto Sans Symbols"/>
              <a:buChar char="▪"/>
            </a:pPr>
            <a:r>
              <a:rPr lang="en-GB" sz="1400">
                <a:solidFill>
                  <a:srgbClr val="595959"/>
                </a:solidFill>
                <a:latin typeface="Arial"/>
                <a:ea typeface="Arial"/>
                <a:cs typeface="Arial"/>
                <a:sym typeface="Arial"/>
              </a:rPr>
              <a:t>Open forum to ask questions</a:t>
            </a:r>
            <a:endParaRPr sz="1400">
              <a:solidFill>
                <a:srgbClr val="595959"/>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369</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Noto Sans Symbols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Vecht</dc:creator>
  <cp:lastModifiedBy>Microsoft account</cp:lastModifiedBy>
  <cp:revision>2</cp:revision>
  <dcterms:modified xsi:type="dcterms:W3CDTF">2020-06-17T20:34:44Z</dcterms:modified>
</cp:coreProperties>
</file>